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image10.svg" ContentType="image/svg+xml"/>
  <Override PartName="/ppt/media/image12.svg" ContentType="image/svg+xml"/>
  <Override PartName="/ppt/media/image17.svg" ContentType="image/svg+xml"/>
  <Override PartName="/ppt/media/image19.svg" ContentType="image/svg+xml"/>
  <Override PartName="/ppt/media/image35.svg" ContentType="image/svg+xml"/>
  <Override PartName="/ppt/media/image4.svg" ContentType="image/svg+xml"/>
  <Override PartName="/ppt/media/image44.svg" ContentType="image/svg+xml"/>
  <Override PartName="/ppt/media/image6.svg" ContentType="image/svg+xml"/>
  <Override PartName="/ppt/media/image60.svg" ContentType="image/svg+xml"/>
  <Override PartName="/ppt/media/image8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  <p:sldMasterId id="2147483672" r:id="rId4"/>
  </p:sldMasterIdLst>
  <p:notesMasterIdLst>
    <p:notesMasterId r:id="rId9"/>
  </p:notesMasterIdLst>
  <p:sldIdLst>
    <p:sldId id="292" r:id="rId5"/>
    <p:sldId id="293" r:id="rId6"/>
    <p:sldId id="294" r:id="rId7"/>
    <p:sldId id="379" r:id="rId8"/>
    <p:sldId id="467" r:id="rId10"/>
    <p:sldId id="449" r:id="rId11"/>
    <p:sldId id="295" r:id="rId12"/>
    <p:sldId id="309" r:id="rId13"/>
    <p:sldId id="382" r:id="rId14"/>
    <p:sldId id="489" r:id="rId15"/>
    <p:sldId id="310" r:id="rId16"/>
    <p:sldId id="437" r:id="rId17"/>
    <p:sldId id="438" r:id="rId18"/>
    <p:sldId id="486" r:id="rId19"/>
    <p:sldId id="488" r:id="rId20"/>
    <p:sldId id="311" r:id="rId21"/>
    <p:sldId id="299" r:id="rId22"/>
    <p:sldId id="505" r:id="rId23"/>
    <p:sldId id="506" r:id="rId24"/>
    <p:sldId id="507" r:id="rId25"/>
    <p:sldId id="508" r:id="rId26"/>
    <p:sldId id="515" r:id="rId27"/>
    <p:sldId id="516" r:id="rId28"/>
    <p:sldId id="517" r:id="rId29"/>
    <p:sldId id="354" r:id="rId30"/>
    <p:sldId id="313" r:id="rId31"/>
    <p:sldId id="300" r:id="rId32"/>
    <p:sldId id="327" r:id="rId33"/>
    <p:sldId id="301" r:id="rId34"/>
  </p:sldIdLst>
  <p:sldSz cx="12192000" cy="6858000"/>
  <p:notesSz cx="6858000" cy="9144000"/>
  <p:custDataLst>
    <p:tags r:id="rId3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87AAE"/>
    <a:srgbClr val="0C3C7D"/>
    <a:srgbClr val="580C6E"/>
    <a:srgbClr val="F9EAFC"/>
    <a:srgbClr val="F5DDFB"/>
    <a:srgbClr val="972064"/>
    <a:srgbClr val="2D21E3"/>
    <a:srgbClr val="0E1680"/>
    <a:srgbClr val="66087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331" autoAdjust="0"/>
    <p:restoredTop sz="94660"/>
  </p:normalViewPr>
  <p:slideViewPr>
    <p:cSldViewPr snapToGrid="0">
      <p:cViewPr varScale="1">
        <p:scale>
          <a:sx n="96" d="100"/>
          <a:sy n="96" d="100"/>
        </p:scale>
        <p:origin x="696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slide" Target="slides/slide1.xml"/><Relationship Id="rId4" Type="http://schemas.openxmlformats.org/officeDocument/2006/relationships/slideMaster" Target="slideMasters/slideMaster3.xml"/><Relationship Id="rId38" Type="http://schemas.openxmlformats.org/officeDocument/2006/relationships/tags" Target="tags/tag311.xml"/><Relationship Id="rId37" Type="http://schemas.openxmlformats.org/officeDocument/2006/relationships/tableStyles" Target="tableStyles.xml"/><Relationship Id="rId36" Type="http://schemas.openxmlformats.org/officeDocument/2006/relationships/viewProps" Target="viewProps.xml"/><Relationship Id="rId35" Type="http://schemas.openxmlformats.org/officeDocument/2006/relationships/presProps" Target="presProps.xml"/><Relationship Id="rId34" Type="http://schemas.openxmlformats.org/officeDocument/2006/relationships/slide" Target="slides/slide29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0" Type="http://schemas.openxmlformats.org/officeDocument/2006/relationships/slide" Target="slides/slide15.xml"/><Relationship Id="rId2" Type="http://schemas.openxmlformats.org/officeDocument/2006/relationships/theme" Target="theme/theme1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9A20EA-8362-4E9C-B645-B721ECF0B4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6574A2-176D-4D82-B53C-6806CB91D5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9A20EA-8362-4E9C-B645-B721ECF0B4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6574A2-176D-4D82-B53C-6806CB91D5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9A20EA-8362-4E9C-B645-B721ECF0B4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6574A2-176D-4D82-B53C-6806CB91D5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9A20EA-8362-4E9C-B645-B721ECF0B4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6574A2-176D-4D82-B53C-6806CB91D59E}" type="slidenum">
              <a:rPr lang="zh-CN" altLang="en-US" smtClean="0"/>
            </a:fld>
            <a:endParaRPr lang="zh-CN" altLang="en-US"/>
          </a:p>
        </p:txBody>
      </p:sp>
      <p:sp>
        <p:nvSpPr>
          <p:cNvPr id="7" name="文本框 6"/>
          <p:cNvSpPr txBox="1"/>
          <p:nvPr userDrawn="1"/>
        </p:nvSpPr>
        <p:spPr>
          <a:xfrm>
            <a:off x="309880" y="32004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@</a:t>
            </a:r>
            <a:r>
              <a:rPr lang="zh-CN" altLang="en-US"/>
              <a:t>交交通通的快乐生活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9A20EA-8362-4E9C-B645-B721ECF0B4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6574A2-176D-4D82-B53C-6806CB91D5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9A20EA-8362-4E9C-B645-B721ECF0B4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6574A2-176D-4D82-B53C-6806CB91D5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9A20EA-8362-4E9C-B645-B721ECF0B4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6574A2-176D-4D82-B53C-6806CB91D5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9A20EA-8362-4E9C-B645-B721ECF0B4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6574A2-176D-4D82-B53C-6806CB91D5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9A20EA-8362-4E9C-B645-B721ECF0B4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6574A2-176D-4D82-B53C-6806CB91D5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9A20EA-8362-4E9C-B645-B721ECF0B4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6574A2-176D-4D82-B53C-6806CB91D5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9A20EA-8362-4E9C-B645-B721ECF0B4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6574A2-176D-4D82-B53C-6806CB91D5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9A20EA-8362-4E9C-B645-B721ECF0B4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6574A2-176D-4D82-B53C-6806CB91D5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9A20EA-8362-4E9C-B645-B721ECF0B4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6574A2-176D-4D82-B53C-6806CB91D5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9A20EA-8362-4E9C-B645-B721ECF0B4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6574A2-176D-4D82-B53C-6806CB91D5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9A20EA-8362-4E9C-B645-B721ECF0B4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6574A2-176D-4D82-B53C-6806CB91D5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9A20EA-8362-4E9C-B645-B721ECF0B4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6574A2-176D-4D82-B53C-6806CB91D5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9A20EA-8362-4E9C-B645-B721ECF0B4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6574A2-176D-4D82-B53C-6806CB91D59E}" type="slidenum">
              <a:rPr lang="zh-CN" altLang="en-US" smtClean="0"/>
            </a:fld>
            <a:endParaRPr lang="zh-CN" altLang="en-US"/>
          </a:p>
        </p:txBody>
      </p:sp>
      <p:sp>
        <p:nvSpPr>
          <p:cNvPr id="7" name="文本框 6"/>
          <p:cNvSpPr txBox="1"/>
          <p:nvPr userDrawn="1"/>
        </p:nvSpPr>
        <p:spPr>
          <a:xfrm flipH="1">
            <a:off x="11812905" y="1061720"/>
            <a:ext cx="379095" cy="3192145"/>
          </a:xfrm>
          <a:prstGeom prst="rect">
            <a:avLst/>
          </a:prstGeom>
          <a:noFill/>
        </p:spPr>
        <p:txBody>
          <a:bodyPr vert="eaVert" wrap="square" rtlCol="0">
            <a:noAutofit/>
          </a:bodyPr>
          <a:lstStyle/>
          <a:p>
            <a:r>
              <a:rPr lang="en-US" altLang="zh-CN">
                <a:solidFill>
                  <a:schemeClr val="bg1">
                    <a:lumMod val="95000"/>
                    <a:alpha val="10000"/>
                  </a:schemeClr>
                </a:solidFill>
              </a:rPr>
              <a:t>@</a:t>
            </a:r>
            <a:r>
              <a:rPr lang="zh-CN" altLang="en-US">
                <a:solidFill>
                  <a:schemeClr val="bg1">
                    <a:lumMod val="95000"/>
                    <a:alpha val="10000"/>
                  </a:schemeClr>
                </a:solidFill>
              </a:rPr>
              <a:t>交交通通的快乐生活</a:t>
            </a:r>
            <a:endParaRPr lang="zh-CN" altLang="en-US">
              <a:solidFill>
                <a:schemeClr val="bg1">
                  <a:lumMod val="95000"/>
                  <a:alpha val="10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9A20EA-8362-4E9C-B645-B721ECF0B4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6574A2-176D-4D82-B53C-6806CB91D5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9A20EA-8362-4E9C-B645-B721ECF0B4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6574A2-176D-4D82-B53C-6806CB91D5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9A20EA-8362-4E9C-B645-B721ECF0B4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6574A2-176D-4D82-B53C-6806CB91D5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9A20EA-8362-4E9C-B645-B721ECF0B4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6574A2-176D-4D82-B53C-6806CB91D5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9A20EA-8362-4E9C-B645-B721ECF0B4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6574A2-176D-4D82-B53C-6806CB91D5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9A20EA-8362-4E9C-B645-B721ECF0B4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6574A2-176D-4D82-B53C-6806CB91D5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9A20EA-8362-4E9C-B645-B721ECF0B4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6574A2-176D-4D82-B53C-6806CB91D5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9A20EA-8362-4E9C-B645-B721ECF0B4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6574A2-176D-4D82-B53C-6806CB91D5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9A20EA-8362-4E9C-B645-B721ECF0B4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6574A2-176D-4D82-B53C-6806CB91D5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9A20EA-8362-4E9C-B645-B721ECF0B4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6574A2-176D-4D82-B53C-6806CB91D5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9A20EA-8362-4E9C-B645-B721ECF0B4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6574A2-176D-4D82-B53C-6806CB91D5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9A20EA-8362-4E9C-B645-B721ECF0B4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6574A2-176D-4D82-B53C-6806CB91D5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9A20EA-8362-4E9C-B645-B721ECF0B4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6574A2-176D-4D82-B53C-6806CB91D5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9A20EA-8362-4E9C-B645-B721ECF0B4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6574A2-176D-4D82-B53C-6806CB91D5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9A20EA-8362-4E9C-B645-B721ECF0B4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6574A2-176D-4D82-B53C-6806CB91D5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9A20EA-8362-4E9C-B645-B721ECF0B4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6574A2-176D-4D82-B53C-6806CB91D5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1.xml"/><Relationship Id="rId8" Type="http://schemas.openxmlformats.org/officeDocument/2006/relationships/slideLayout" Target="../slideLayouts/slideLayout30.xml"/><Relationship Id="rId7" Type="http://schemas.openxmlformats.org/officeDocument/2006/relationships/slideLayout" Target="../slideLayouts/slideLayout29.xml"/><Relationship Id="rId6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4.xml"/><Relationship Id="rId12" Type="http://schemas.openxmlformats.org/officeDocument/2006/relationships/theme" Target="../theme/theme3.xml"/><Relationship Id="rId11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2.xml"/><Relationship Id="rId1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580C6E">
                <a:alpha val="5000"/>
              </a:srgbClr>
            </a:gs>
            <a:gs pos="0">
              <a:srgbClr val="580C6E">
                <a:alpha val="5000"/>
              </a:srgbClr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7" Type="http://schemas.openxmlformats.org/officeDocument/2006/relationships/tags" Target="../tags/tag6.xml"/><Relationship Id="rId6" Type="http://schemas.openxmlformats.org/officeDocument/2006/relationships/image" Target="../media/image1.png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image" Target="../media/image7.png"/><Relationship Id="rId8" Type="http://schemas.openxmlformats.org/officeDocument/2006/relationships/image" Target="../media/image19.svg"/><Relationship Id="rId7" Type="http://schemas.openxmlformats.org/officeDocument/2006/relationships/image" Target="../media/image18.png"/><Relationship Id="rId6" Type="http://schemas.openxmlformats.org/officeDocument/2006/relationships/tags" Target="../tags/tag96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Relationship Id="rId3" Type="http://schemas.openxmlformats.org/officeDocument/2006/relationships/tags" Target="../tags/tag95.xml"/><Relationship Id="rId25" Type="http://schemas.openxmlformats.org/officeDocument/2006/relationships/slideLayout" Target="../slideLayouts/slideLayout18.xml"/><Relationship Id="rId24" Type="http://schemas.openxmlformats.org/officeDocument/2006/relationships/tags" Target="../tags/tag104.xml"/><Relationship Id="rId23" Type="http://schemas.openxmlformats.org/officeDocument/2006/relationships/image" Target="../media/image21.png"/><Relationship Id="rId22" Type="http://schemas.openxmlformats.org/officeDocument/2006/relationships/tags" Target="../tags/tag103.xml"/><Relationship Id="rId21" Type="http://schemas.openxmlformats.org/officeDocument/2006/relationships/tags" Target="../tags/tag102.xml"/><Relationship Id="rId20" Type="http://schemas.openxmlformats.org/officeDocument/2006/relationships/tags" Target="../tags/tag101.xml"/><Relationship Id="rId2" Type="http://schemas.openxmlformats.org/officeDocument/2006/relationships/tags" Target="../tags/tag94.xml"/><Relationship Id="rId19" Type="http://schemas.openxmlformats.org/officeDocument/2006/relationships/tags" Target="../tags/tag100.xml"/><Relationship Id="rId18" Type="http://schemas.openxmlformats.org/officeDocument/2006/relationships/image" Target="../media/image1.png"/><Relationship Id="rId17" Type="http://schemas.openxmlformats.org/officeDocument/2006/relationships/tags" Target="../tags/tag99.xml"/><Relationship Id="rId16" Type="http://schemas.openxmlformats.org/officeDocument/2006/relationships/tags" Target="../tags/tag98.xml"/><Relationship Id="rId15" Type="http://schemas.openxmlformats.org/officeDocument/2006/relationships/tags" Target="../tags/tag97.xml"/><Relationship Id="rId14" Type="http://schemas.openxmlformats.org/officeDocument/2006/relationships/image" Target="../media/image12.svg"/><Relationship Id="rId13" Type="http://schemas.openxmlformats.org/officeDocument/2006/relationships/image" Target="../media/image11.png"/><Relationship Id="rId12" Type="http://schemas.openxmlformats.org/officeDocument/2006/relationships/image" Target="../media/image10.svg"/><Relationship Id="rId11" Type="http://schemas.openxmlformats.org/officeDocument/2006/relationships/image" Target="../media/image9.png"/><Relationship Id="rId10" Type="http://schemas.openxmlformats.org/officeDocument/2006/relationships/image" Target="../media/image8.svg"/><Relationship Id="rId1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3.xml"/><Relationship Id="rId6" Type="http://schemas.openxmlformats.org/officeDocument/2006/relationships/tags" Target="../tags/tag109.xml"/><Relationship Id="rId5" Type="http://schemas.openxmlformats.org/officeDocument/2006/relationships/image" Target="../media/image1.png"/><Relationship Id="rId4" Type="http://schemas.openxmlformats.org/officeDocument/2006/relationships/tags" Target="../tags/tag108.xml"/><Relationship Id="rId3" Type="http://schemas.openxmlformats.org/officeDocument/2006/relationships/tags" Target="../tags/tag107.xml"/><Relationship Id="rId2" Type="http://schemas.openxmlformats.org/officeDocument/2006/relationships/tags" Target="../tags/tag106.xml"/><Relationship Id="rId1" Type="http://schemas.openxmlformats.org/officeDocument/2006/relationships/tags" Target="../tags/tag105.xml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image" Target="../media/image26.png"/><Relationship Id="rId8" Type="http://schemas.openxmlformats.org/officeDocument/2006/relationships/image" Target="../media/image25.png"/><Relationship Id="rId7" Type="http://schemas.openxmlformats.org/officeDocument/2006/relationships/image" Target="../media/image24.png"/><Relationship Id="rId6" Type="http://schemas.openxmlformats.org/officeDocument/2006/relationships/tags" Target="../tags/tag11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3" Type="http://schemas.openxmlformats.org/officeDocument/2006/relationships/tags" Target="../tags/tag111.xml"/><Relationship Id="rId21" Type="http://schemas.openxmlformats.org/officeDocument/2006/relationships/slideLayout" Target="../slideLayouts/slideLayout24.xml"/><Relationship Id="rId20" Type="http://schemas.openxmlformats.org/officeDocument/2006/relationships/image" Target="../media/image28.png"/><Relationship Id="rId2" Type="http://schemas.openxmlformats.org/officeDocument/2006/relationships/tags" Target="../tags/tag110.xml"/><Relationship Id="rId19" Type="http://schemas.openxmlformats.org/officeDocument/2006/relationships/image" Target="../media/image27.png"/><Relationship Id="rId18" Type="http://schemas.openxmlformats.org/officeDocument/2006/relationships/tags" Target="../tags/tag120.xml"/><Relationship Id="rId17" Type="http://schemas.openxmlformats.org/officeDocument/2006/relationships/tags" Target="../tags/tag119.xml"/><Relationship Id="rId16" Type="http://schemas.openxmlformats.org/officeDocument/2006/relationships/tags" Target="../tags/tag118.xml"/><Relationship Id="rId15" Type="http://schemas.openxmlformats.org/officeDocument/2006/relationships/tags" Target="../tags/tag117.xml"/><Relationship Id="rId14" Type="http://schemas.openxmlformats.org/officeDocument/2006/relationships/image" Target="../media/image1.png"/><Relationship Id="rId13" Type="http://schemas.openxmlformats.org/officeDocument/2006/relationships/tags" Target="../tags/tag116.xml"/><Relationship Id="rId12" Type="http://schemas.openxmlformats.org/officeDocument/2006/relationships/tags" Target="../tags/tag115.xml"/><Relationship Id="rId11" Type="http://schemas.openxmlformats.org/officeDocument/2006/relationships/tags" Target="../tags/tag114.xml"/><Relationship Id="rId10" Type="http://schemas.openxmlformats.org/officeDocument/2006/relationships/tags" Target="../tags/tag113.xml"/><Relationship Id="rId1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image" Target="../media/image26.png"/><Relationship Id="rId8" Type="http://schemas.openxmlformats.org/officeDocument/2006/relationships/image" Target="../media/image25.png"/><Relationship Id="rId7" Type="http://schemas.openxmlformats.org/officeDocument/2006/relationships/image" Target="../media/image29.png"/><Relationship Id="rId6" Type="http://schemas.openxmlformats.org/officeDocument/2006/relationships/tags" Target="../tags/tag123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3" Type="http://schemas.openxmlformats.org/officeDocument/2006/relationships/tags" Target="../tags/tag122.xml"/><Relationship Id="rId23" Type="http://schemas.openxmlformats.org/officeDocument/2006/relationships/slideLayout" Target="../slideLayouts/slideLayout24.xml"/><Relationship Id="rId22" Type="http://schemas.openxmlformats.org/officeDocument/2006/relationships/image" Target="../media/image33.png"/><Relationship Id="rId21" Type="http://schemas.openxmlformats.org/officeDocument/2006/relationships/image" Target="../media/image32.png"/><Relationship Id="rId20" Type="http://schemas.openxmlformats.org/officeDocument/2006/relationships/image" Target="../media/image31.png"/><Relationship Id="rId2" Type="http://schemas.openxmlformats.org/officeDocument/2006/relationships/tags" Target="../tags/tag121.xml"/><Relationship Id="rId19" Type="http://schemas.openxmlformats.org/officeDocument/2006/relationships/image" Target="../media/image30.png"/><Relationship Id="rId18" Type="http://schemas.openxmlformats.org/officeDocument/2006/relationships/tags" Target="../tags/tag131.xml"/><Relationship Id="rId17" Type="http://schemas.openxmlformats.org/officeDocument/2006/relationships/tags" Target="../tags/tag130.xml"/><Relationship Id="rId16" Type="http://schemas.openxmlformats.org/officeDocument/2006/relationships/tags" Target="../tags/tag129.xml"/><Relationship Id="rId15" Type="http://schemas.openxmlformats.org/officeDocument/2006/relationships/tags" Target="../tags/tag128.xml"/><Relationship Id="rId14" Type="http://schemas.openxmlformats.org/officeDocument/2006/relationships/image" Target="../media/image1.png"/><Relationship Id="rId13" Type="http://schemas.openxmlformats.org/officeDocument/2006/relationships/tags" Target="../tags/tag127.xml"/><Relationship Id="rId12" Type="http://schemas.openxmlformats.org/officeDocument/2006/relationships/tags" Target="../tags/tag126.xml"/><Relationship Id="rId11" Type="http://schemas.openxmlformats.org/officeDocument/2006/relationships/tags" Target="../tags/tag125.xml"/><Relationship Id="rId10" Type="http://schemas.openxmlformats.org/officeDocument/2006/relationships/tags" Target="../tags/tag124.xml"/><Relationship Id="rId1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image" Target="../media/image25.png"/><Relationship Id="rId8" Type="http://schemas.openxmlformats.org/officeDocument/2006/relationships/image" Target="../media/image35.svg"/><Relationship Id="rId7" Type="http://schemas.openxmlformats.org/officeDocument/2006/relationships/image" Target="../media/image34.png"/><Relationship Id="rId6" Type="http://schemas.openxmlformats.org/officeDocument/2006/relationships/tags" Target="../tags/tag134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3" Type="http://schemas.openxmlformats.org/officeDocument/2006/relationships/tags" Target="../tags/tag133.xml"/><Relationship Id="rId24" Type="http://schemas.openxmlformats.org/officeDocument/2006/relationships/notesSlide" Target="../notesSlides/notesSlide4.xml"/><Relationship Id="rId23" Type="http://schemas.openxmlformats.org/officeDocument/2006/relationships/slideLayout" Target="../slideLayouts/slideLayout24.xml"/><Relationship Id="rId22" Type="http://schemas.openxmlformats.org/officeDocument/2006/relationships/image" Target="../media/image38.png"/><Relationship Id="rId21" Type="http://schemas.openxmlformats.org/officeDocument/2006/relationships/image" Target="../media/image37.png"/><Relationship Id="rId20" Type="http://schemas.openxmlformats.org/officeDocument/2006/relationships/image" Target="../media/image36.png"/><Relationship Id="rId2" Type="http://schemas.openxmlformats.org/officeDocument/2006/relationships/tags" Target="../tags/tag132.xml"/><Relationship Id="rId19" Type="http://schemas.openxmlformats.org/officeDocument/2006/relationships/tags" Target="../tags/tag142.xml"/><Relationship Id="rId18" Type="http://schemas.openxmlformats.org/officeDocument/2006/relationships/tags" Target="../tags/tag141.xml"/><Relationship Id="rId17" Type="http://schemas.openxmlformats.org/officeDocument/2006/relationships/tags" Target="../tags/tag140.xml"/><Relationship Id="rId16" Type="http://schemas.openxmlformats.org/officeDocument/2006/relationships/tags" Target="../tags/tag139.xml"/><Relationship Id="rId15" Type="http://schemas.openxmlformats.org/officeDocument/2006/relationships/image" Target="../media/image1.png"/><Relationship Id="rId14" Type="http://schemas.openxmlformats.org/officeDocument/2006/relationships/tags" Target="../tags/tag138.xml"/><Relationship Id="rId13" Type="http://schemas.openxmlformats.org/officeDocument/2006/relationships/tags" Target="../tags/tag137.xml"/><Relationship Id="rId12" Type="http://schemas.openxmlformats.org/officeDocument/2006/relationships/tags" Target="../tags/tag136.xml"/><Relationship Id="rId11" Type="http://schemas.openxmlformats.org/officeDocument/2006/relationships/tags" Target="../tags/tag135.xml"/><Relationship Id="rId10" Type="http://schemas.openxmlformats.org/officeDocument/2006/relationships/image" Target="../media/image26.png"/><Relationship Id="rId1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image" Target="../media/image25.png"/><Relationship Id="rId8" Type="http://schemas.openxmlformats.org/officeDocument/2006/relationships/image" Target="../media/image35.svg"/><Relationship Id="rId7" Type="http://schemas.openxmlformats.org/officeDocument/2006/relationships/image" Target="../media/image34.png"/><Relationship Id="rId6" Type="http://schemas.openxmlformats.org/officeDocument/2006/relationships/tags" Target="../tags/tag145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3" Type="http://schemas.openxmlformats.org/officeDocument/2006/relationships/tags" Target="../tags/tag144.xml"/><Relationship Id="rId22" Type="http://schemas.openxmlformats.org/officeDocument/2006/relationships/notesSlide" Target="../notesSlides/notesSlide5.xml"/><Relationship Id="rId21" Type="http://schemas.openxmlformats.org/officeDocument/2006/relationships/slideLayout" Target="../slideLayouts/slideLayout24.xml"/><Relationship Id="rId20" Type="http://schemas.openxmlformats.org/officeDocument/2006/relationships/image" Target="../media/image39.png"/><Relationship Id="rId2" Type="http://schemas.openxmlformats.org/officeDocument/2006/relationships/tags" Target="../tags/tag143.xml"/><Relationship Id="rId19" Type="http://schemas.openxmlformats.org/officeDocument/2006/relationships/tags" Target="../tags/tag153.xml"/><Relationship Id="rId18" Type="http://schemas.openxmlformats.org/officeDocument/2006/relationships/tags" Target="../tags/tag152.xml"/><Relationship Id="rId17" Type="http://schemas.openxmlformats.org/officeDocument/2006/relationships/tags" Target="../tags/tag151.xml"/><Relationship Id="rId16" Type="http://schemas.openxmlformats.org/officeDocument/2006/relationships/tags" Target="../tags/tag150.xml"/><Relationship Id="rId15" Type="http://schemas.openxmlformats.org/officeDocument/2006/relationships/image" Target="../media/image1.png"/><Relationship Id="rId14" Type="http://schemas.openxmlformats.org/officeDocument/2006/relationships/tags" Target="../tags/tag149.xml"/><Relationship Id="rId13" Type="http://schemas.openxmlformats.org/officeDocument/2006/relationships/tags" Target="../tags/tag148.xml"/><Relationship Id="rId12" Type="http://schemas.openxmlformats.org/officeDocument/2006/relationships/tags" Target="../tags/tag147.xml"/><Relationship Id="rId11" Type="http://schemas.openxmlformats.org/officeDocument/2006/relationships/tags" Target="../tags/tag146.xml"/><Relationship Id="rId10" Type="http://schemas.openxmlformats.org/officeDocument/2006/relationships/image" Target="../media/image26.png"/><Relationship Id="rId1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3.xml"/><Relationship Id="rId6" Type="http://schemas.openxmlformats.org/officeDocument/2006/relationships/tags" Target="../tags/tag158.xml"/><Relationship Id="rId5" Type="http://schemas.openxmlformats.org/officeDocument/2006/relationships/image" Target="../media/image1.png"/><Relationship Id="rId4" Type="http://schemas.openxmlformats.org/officeDocument/2006/relationships/tags" Target="../tags/tag157.xml"/><Relationship Id="rId3" Type="http://schemas.openxmlformats.org/officeDocument/2006/relationships/tags" Target="../tags/tag156.xml"/><Relationship Id="rId2" Type="http://schemas.openxmlformats.org/officeDocument/2006/relationships/tags" Target="../tags/tag155.xml"/><Relationship Id="rId1" Type="http://schemas.openxmlformats.org/officeDocument/2006/relationships/tags" Target="../tags/tag154.xml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image" Target="../media/image44.svg"/><Relationship Id="rId8" Type="http://schemas.openxmlformats.org/officeDocument/2006/relationships/image" Target="../media/image43.png"/><Relationship Id="rId7" Type="http://schemas.openxmlformats.org/officeDocument/2006/relationships/tags" Target="../tags/tag161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Relationship Id="rId3" Type="http://schemas.openxmlformats.org/officeDocument/2006/relationships/tags" Target="../tags/tag160.xml"/><Relationship Id="rId26" Type="http://schemas.openxmlformats.org/officeDocument/2006/relationships/notesSlide" Target="../notesSlides/notesSlide6.xml"/><Relationship Id="rId25" Type="http://schemas.openxmlformats.org/officeDocument/2006/relationships/slideLayout" Target="../slideLayouts/slideLayout29.xml"/><Relationship Id="rId24" Type="http://schemas.openxmlformats.org/officeDocument/2006/relationships/tags" Target="../tags/tag172.xml"/><Relationship Id="rId23" Type="http://schemas.openxmlformats.org/officeDocument/2006/relationships/image" Target="../media/image47.png"/><Relationship Id="rId22" Type="http://schemas.openxmlformats.org/officeDocument/2006/relationships/image" Target="../media/image46.png"/><Relationship Id="rId21" Type="http://schemas.openxmlformats.org/officeDocument/2006/relationships/tags" Target="../tags/tag171.xml"/><Relationship Id="rId20" Type="http://schemas.openxmlformats.org/officeDocument/2006/relationships/tags" Target="../tags/tag170.xml"/><Relationship Id="rId2" Type="http://schemas.openxmlformats.org/officeDocument/2006/relationships/tags" Target="../tags/tag159.xml"/><Relationship Id="rId19" Type="http://schemas.openxmlformats.org/officeDocument/2006/relationships/tags" Target="../tags/tag169.xml"/><Relationship Id="rId18" Type="http://schemas.openxmlformats.org/officeDocument/2006/relationships/tags" Target="../tags/tag168.xml"/><Relationship Id="rId17" Type="http://schemas.openxmlformats.org/officeDocument/2006/relationships/tags" Target="../tags/tag167.xml"/><Relationship Id="rId16" Type="http://schemas.openxmlformats.org/officeDocument/2006/relationships/image" Target="../media/image1.png"/><Relationship Id="rId15" Type="http://schemas.openxmlformats.org/officeDocument/2006/relationships/tags" Target="../tags/tag166.xml"/><Relationship Id="rId14" Type="http://schemas.openxmlformats.org/officeDocument/2006/relationships/tags" Target="../tags/tag165.xml"/><Relationship Id="rId13" Type="http://schemas.openxmlformats.org/officeDocument/2006/relationships/tags" Target="../tags/tag164.xml"/><Relationship Id="rId12" Type="http://schemas.openxmlformats.org/officeDocument/2006/relationships/tags" Target="../tags/tag163.xml"/><Relationship Id="rId11" Type="http://schemas.openxmlformats.org/officeDocument/2006/relationships/tags" Target="../tags/tag162.xml"/><Relationship Id="rId10" Type="http://schemas.openxmlformats.org/officeDocument/2006/relationships/image" Target="../media/image45.png"/><Relationship Id="rId1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image" Target="../media/image44.svg"/><Relationship Id="rId8" Type="http://schemas.openxmlformats.org/officeDocument/2006/relationships/image" Target="../media/image43.png"/><Relationship Id="rId7" Type="http://schemas.openxmlformats.org/officeDocument/2006/relationships/tags" Target="../tags/tag175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Relationship Id="rId3" Type="http://schemas.openxmlformats.org/officeDocument/2006/relationships/tags" Target="../tags/tag174.xml"/><Relationship Id="rId25" Type="http://schemas.openxmlformats.org/officeDocument/2006/relationships/notesSlide" Target="../notesSlides/notesSlide7.xml"/><Relationship Id="rId24" Type="http://schemas.openxmlformats.org/officeDocument/2006/relationships/slideLayout" Target="../slideLayouts/slideLayout18.xml"/><Relationship Id="rId23" Type="http://schemas.openxmlformats.org/officeDocument/2006/relationships/tags" Target="../tags/tag186.xml"/><Relationship Id="rId22" Type="http://schemas.openxmlformats.org/officeDocument/2006/relationships/image" Target="../media/image48.png"/><Relationship Id="rId21" Type="http://schemas.openxmlformats.org/officeDocument/2006/relationships/tags" Target="../tags/tag185.xml"/><Relationship Id="rId20" Type="http://schemas.openxmlformats.org/officeDocument/2006/relationships/tags" Target="../tags/tag184.xml"/><Relationship Id="rId2" Type="http://schemas.openxmlformats.org/officeDocument/2006/relationships/tags" Target="../tags/tag173.xml"/><Relationship Id="rId19" Type="http://schemas.openxmlformats.org/officeDocument/2006/relationships/tags" Target="../tags/tag183.xml"/><Relationship Id="rId18" Type="http://schemas.openxmlformats.org/officeDocument/2006/relationships/tags" Target="../tags/tag182.xml"/><Relationship Id="rId17" Type="http://schemas.openxmlformats.org/officeDocument/2006/relationships/tags" Target="../tags/tag181.xml"/><Relationship Id="rId16" Type="http://schemas.openxmlformats.org/officeDocument/2006/relationships/image" Target="../media/image1.png"/><Relationship Id="rId15" Type="http://schemas.openxmlformats.org/officeDocument/2006/relationships/tags" Target="../tags/tag180.xml"/><Relationship Id="rId14" Type="http://schemas.openxmlformats.org/officeDocument/2006/relationships/tags" Target="../tags/tag179.xml"/><Relationship Id="rId13" Type="http://schemas.openxmlformats.org/officeDocument/2006/relationships/tags" Target="../tags/tag178.xml"/><Relationship Id="rId12" Type="http://schemas.openxmlformats.org/officeDocument/2006/relationships/tags" Target="../tags/tag177.xml"/><Relationship Id="rId11" Type="http://schemas.openxmlformats.org/officeDocument/2006/relationships/tags" Target="../tags/tag176.xml"/><Relationship Id="rId10" Type="http://schemas.openxmlformats.org/officeDocument/2006/relationships/image" Target="../media/image45.png"/><Relationship Id="rId1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image" Target="../media/image44.svg"/><Relationship Id="rId8" Type="http://schemas.openxmlformats.org/officeDocument/2006/relationships/image" Target="../media/image43.png"/><Relationship Id="rId7" Type="http://schemas.openxmlformats.org/officeDocument/2006/relationships/tags" Target="../tags/tag189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Relationship Id="rId3" Type="http://schemas.openxmlformats.org/officeDocument/2006/relationships/tags" Target="../tags/tag188.xml"/><Relationship Id="rId26" Type="http://schemas.openxmlformats.org/officeDocument/2006/relationships/notesSlide" Target="../notesSlides/notesSlide8.xml"/><Relationship Id="rId25" Type="http://schemas.openxmlformats.org/officeDocument/2006/relationships/slideLayout" Target="../slideLayouts/slideLayout18.xml"/><Relationship Id="rId24" Type="http://schemas.openxmlformats.org/officeDocument/2006/relationships/tags" Target="../tags/tag200.xml"/><Relationship Id="rId23" Type="http://schemas.openxmlformats.org/officeDocument/2006/relationships/image" Target="../media/image50.png"/><Relationship Id="rId22" Type="http://schemas.openxmlformats.org/officeDocument/2006/relationships/image" Target="../media/image49.png"/><Relationship Id="rId21" Type="http://schemas.openxmlformats.org/officeDocument/2006/relationships/tags" Target="../tags/tag199.xml"/><Relationship Id="rId20" Type="http://schemas.openxmlformats.org/officeDocument/2006/relationships/tags" Target="../tags/tag198.xml"/><Relationship Id="rId2" Type="http://schemas.openxmlformats.org/officeDocument/2006/relationships/tags" Target="../tags/tag187.xml"/><Relationship Id="rId19" Type="http://schemas.openxmlformats.org/officeDocument/2006/relationships/tags" Target="../tags/tag197.xml"/><Relationship Id="rId18" Type="http://schemas.openxmlformats.org/officeDocument/2006/relationships/tags" Target="../tags/tag196.xml"/><Relationship Id="rId17" Type="http://schemas.openxmlformats.org/officeDocument/2006/relationships/tags" Target="../tags/tag195.xml"/><Relationship Id="rId16" Type="http://schemas.openxmlformats.org/officeDocument/2006/relationships/image" Target="../media/image1.png"/><Relationship Id="rId15" Type="http://schemas.openxmlformats.org/officeDocument/2006/relationships/tags" Target="../tags/tag194.xml"/><Relationship Id="rId14" Type="http://schemas.openxmlformats.org/officeDocument/2006/relationships/tags" Target="../tags/tag193.xml"/><Relationship Id="rId13" Type="http://schemas.openxmlformats.org/officeDocument/2006/relationships/tags" Target="../tags/tag192.xml"/><Relationship Id="rId12" Type="http://schemas.openxmlformats.org/officeDocument/2006/relationships/tags" Target="../tags/tag191.xml"/><Relationship Id="rId11" Type="http://schemas.openxmlformats.org/officeDocument/2006/relationships/tags" Target="../tags/tag190.xml"/><Relationship Id="rId10" Type="http://schemas.openxmlformats.org/officeDocument/2006/relationships/image" Target="../media/image45.png"/><Relationship Id="rId1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15.xml"/><Relationship Id="rId8" Type="http://schemas.openxmlformats.org/officeDocument/2006/relationships/tags" Target="../tags/tag14.xml"/><Relationship Id="rId7" Type="http://schemas.openxmlformats.org/officeDocument/2006/relationships/tags" Target="../tags/tag13.xml"/><Relationship Id="rId6" Type="http://schemas.openxmlformats.org/officeDocument/2006/relationships/tags" Target="../tags/tag12.xml"/><Relationship Id="rId5" Type="http://schemas.openxmlformats.org/officeDocument/2006/relationships/tags" Target="../tags/tag11.xml"/><Relationship Id="rId4" Type="http://schemas.openxmlformats.org/officeDocument/2006/relationships/tags" Target="../tags/tag10.xml"/><Relationship Id="rId3" Type="http://schemas.openxmlformats.org/officeDocument/2006/relationships/tags" Target="../tags/tag9.xml"/><Relationship Id="rId25" Type="http://schemas.openxmlformats.org/officeDocument/2006/relationships/slideLayout" Target="../slideLayouts/slideLayout13.xml"/><Relationship Id="rId24" Type="http://schemas.openxmlformats.org/officeDocument/2006/relationships/tags" Target="../tags/tag29.xml"/><Relationship Id="rId23" Type="http://schemas.openxmlformats.org/officeDocument/2006/relationships/image" Target="../media/image1.png"/><Relationship Id="rId22" Type="http://schemas.openxmlformats.org/officeDocument/2006/relationships/tags" Target="../tags/tag28.xml"/><Relationship Id="rId21" Type="http://schemas.openxmlformats.org/officeDocument/2006/relationships/tags" Target="../tags/tag27.xml"/><Relationship Id="rId20" Type="http://schemas.openxmlformats.org/officeDocument/2006/relationships/tags" Target="../tags/tag26.xml"/><Relationship Id="rId2" Type="http://schemas.openxmlformats.org/officeDocument/2006/relationships/tags" Target="../tags/tag8.xml"/><Relationship Id="rId19" Type="http://schemas.openxmlformats.org/officeDocument/2006/relationships/tags" Target="../tags/tag25.xml"/><Relationship Id="rId18" Type="http://schemas.openxmlformats.org/officeDocument/2006/relationships/tags" Target="../tags/tag24.xml"/><Relationship Id="rId17" Type="http://schemas.openxmlformats.org/officeDocument/2006/relationships/tags" Target="../tags/tag23.xml"/><Relationship Id="rId16" Type="http://schemas.openxmlformats.org/officeDocument/2006/relationships/tags" Target="../tags/tag22.xml"/><Relationship Id="rId15" Type="http://schemas.openxmlformats.org/officeDocument/2006/relationships/tags" Target="../tags/tag21.xml"/><Relationship Id="rId14" Type="http://schemas.openxmlformats.org/officeDocument/2006/relationships/tags" Target="../tags/tag20.xml"/><Relationship Id="rId13" Type="http://schemas.openxmlformats.org/officeDocument/2006/relationships/tags" Target="../tags/tag19.xml"/><Relationship Id="rId12" Type="http://schemas.openxmlformats.org/officeDocument/2006/relationships/tags" Target="../tags/tag18.xml"/><Relationship Id="rId11" Type="http://schemas.openxmlformats.org/officeDocument/2006/relationships/tags" Target="../tags/tag17.xml"/><Relationship Id="rId10" Type="http://schemas.openxmlformats.org/officeDocument/2006/relationships/tags" Target="../tags/tag16.xml"/><Relationship Id="rId1" Type="http://schemas.openxmlformats.org/officeDocument/2006/relationships/tags" Target="../tags/tag7.xml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image" Target="../media/image44.svg"/><Relationship Id="rId8" Type="http://schemas.openxmlformats.org/officeDocument/2006/relationships/image" Target="../media/image43.png"/><Relationship Id="rId7" Type="http://schemas.openxmlformats.org/officeDocument/2006/relationships/tags" Target="../tags/tag203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Relationship Id="rId3" Type="http://schemas.openxmlformats.org/officeDocument/2006/relationships/tags" Target="../tags/tag202.xml"/><Relationship Id="rId25" Type="http://schemas.openxmlformats.org/officeDocument/2006/relationships/notesSlide" Target="../notesSlides/notesSlide9.xml"/><Relationship Id="rId24" Type="http://schemas.openxmlformats.org/officeDocument/2006/relationships/slideLayout" Target="../slideLayouts/slideLayout18.xml"/><Relationship Id="rId23" Type="http://schemas.openxmlformats.org/officeDocument/2006/relationships/tags" Target="../tags/tag214.xml"/><Relationship Id="rId22" Type="http://schemas.openxmlformats.org/officeDocument/2006/relationships/image" Target="../media/image51.png"/><Relationship Id="rId21" Type="http://schemas.openxmlformats.org/officeDocument/2006/relationships/tags" Target="../tags/tag213.xml"/><Relationship Id="rId20" Type="http://schemas.openxmlformats.org/officeDocument/2006/relationships/tags" Target="../tags/tag212.xml"/><Relationship Id="rId2" Type="http://schemas.openxmlformats.org/officeDocument/2006/relationships/tags" Target="../tags/tag201.xml"/><Relationship Id="rId19" Type="http://schemas.openxmlformats.org/officeDocument/2006/relationships/tags" Target="../tags/tag211.xml"/><Relationship Id="rId18" Type="http://schemas.openxmlformats.org/officeDocument/2006/relationships/tags" Target="../tags/tag210.xml"/><Relationship Id="rId17" Type="http://schemas.openxmlformats.org/officeDocument/2006/relationships/tags" Target="../tags/tag209.xml"/><Relationship Id="rId16" Type="http://schemas.openxmlformats.org/officeDocument/2006/relationships/image" Target="../media/image1.png"/><Relationship Id="rId15" Type="http://schemas.openxmlformats.org/officeDocument/2006/relationships/tags" Target="../tags/tag208.xml"/><Relationship Id="rId14" Type="http://schemas.openxmlformats.org/officeDocument/2006/relationships/tags" Target="../tags/tag207.xml"/><Relationship Id="rId13" Type="http://schemas.openxmlformats.org/officeDocument/2006/relationships/tags" Target="../tags/tag206.xml"/><Relationship Id="rId12" Type="http://schemas.openxmlformats.org/officeDocument/2006/relationships/tags" Target="../tags/tag205.xml"/><Relationship Id="rId11" Type="http://schemas.openxmlformats.org/officeDocument/2006/relationships/tags" Target="../tags/tag204.xml"/><Relationship Id="rId10" Type="http://schemas.openxmlformats.org/officeDocument/2006/relationships/image" Target="../media/image45.png"/><Relationship Id="rId1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image" Target="../media/image44.svg"/><Relationship Id="rId8" Type="http://schemas.openxmlformats.org/officeDocument/2006/relationships/image" Target="../media/image43.png"/><Relationship Id="rId7" Type="http://schemas.openxmlformats.org/officeDocument/2006/relationships/tags" Target="../tags/tag217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Relationship Id="rId3" Type="http://schemas.openxmlformats.org/officeDocument/2006/relationships/tags" Target="../tags/tag216.xml"/><Relationship Id="rId26" Type="http://schemas.openxmlformats.org/officeDocument/2006/relationships/notesSlide" Target="../notesSlides/notesSlide10.xml"/><Relationship Id="rId25" Type="http://schemas.openxmlformats.org/officeDocument/2006/relationships/slideLayout" Target="../slideLayouts/slideLayout18.xml"/><Relationship Id="rId24" Type="http://schemas.openxmlformats.org/officeDocument/2006/relationships/tags" Target="../tags/tag228.xml"/><Relationship Id="rId23" Type="http://schemas.openxmlformats.org/officeDocument/2006/relationships/image" Target="../media/image53.png"/><Relationship Id="rId22" Type="http://schemas.openxmlformats.org/officeDocument/2006/relationships/image" Target="../media/image52.png"/><Relationship Id="rId21" Type="http://schemas.openxmlformats.org/officeDocument/2006/relationships/tags" Target="../tags/tag227.xml"/><Relationship Id="rId20" Type="http://schemas.openxmlformats.org/officeDocument/2006/relationships/tags" Target="../tags/tag226.xml"/><Relationship Id="rId2" Type="http://schemas.openxmlformats.org/officeDocument/2006/relationships/tags" Target="../tags/tag215.xml"/><Relationship Id="rId19" Type="http://schemas.openxmlformats.org/officeDocument/2006/relationships/tags" Target="../tags/tag225.xml"/><Relationship Id="rId18" Type="http://schemas.openxmlformats.org/officeDocument/2006/relationships/tags" Target="../tags/tag224.xml"/><Relationship Id="rId17" Type="http://schemas.openxmlformats.org/officeDocument/2006/relationships/tags" Target="../tags/tag223.xml"/><Relationship Id="rId16" Type="http://schemas.openxmlformats.org/officeDocument/2006/relationships/image" Target="../media/image1.png"/><Relationship Id="rId15" Type="http://schemas.openxmlformats.org/officeDocument/2006/relationships/tags" Target="../tags/tag222.xml"/><Relationship Id="rId14" Type="http://schemas.openxmlformats.org/officeDocument/2006/relationships/tags" Target="../tags/tag221.xml"/><Relationship Id="rId13" Type="http://schemas.openxmlformats.org/officeDocument/2006/relationships/tags" Target="../tags/tag220.xml"/><Relationship Id="rId12" Type="http://schemas.openxmlformats.org/officeDocument/2006/relationships/tags" Target="../tags/tag219.xml"/><Relationship Id="rId11" Type="http://schemas.openxmlformats.org/officeDocument/2006/relationships/tags" Target="../tags/tag218.xml"/><Relationship Id="rId10" Type="http://schemas.openxmlformats.org/officeDocument/2006/relationships/image" Target="../media/image45.png"/><Relationship Id="rId1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image" Target="../media/image44.svg"/><Relationship Id="rId8" Type="http://schemas.openxmlformats.org/officeDocument/2006/relationships/image" Target="../media/image43.png"/><Relationship Id="rId7" Type="http://schemas.openxmlformats.org/officeDocument/2006/relationships/tags" Target="../tags/tag231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Relationship Id="rId3" Type="http://schemas.openxmlformats.org/officeDocument/2006/relationships/tags" Target="../tags/tag230.xml"/><Relationship Id="rId25" Type="http://schemas.openxmlformats.org/officeDocument/2006/relationships/notesSlide" Target="../notesSlides/notesSlide11.xml"/><Relationship Id="rId24" Type="http://schemas.openxmlformats.org/officeDocument/2006/relationships/slideLayout" Target="../slideLayouts/slideLayout18.xml"/><Relationship Id="rId23" Type="http://schemas.openxmlformats.org/officeDocument/2006/relationships/tags" Target="../tags/tag242.xml"/><Relationship Id="rId22" Type="http://schemas.openxmlformats.org/officeDocument/2006/relationships/image" Target="../media/image54.png"/><Relationship Id="rId21" Type="http://schemas.openxmlformats.org/officeDocument/2006/relationships/tags" Target="../tags/tag241.xml"/><Relationship Id="rId20" Type="http://schemas.openxmlformats.org/officeDocument/2006/relationships/tags" Target="../tags/tag240.xml"/><Relationship Id="rId2" Type="http://schemas.openxmlformats.org/officeDocument/2006/relationships/tags" Target="../tags/tag229.xml"/><Relationship Id="rId19" Type="http://schemas.openxmlformats.org/officeDocument/2006/relationships/tags" Target="../tags/tag239.xml"/><Relationship Id="rId18" Type="http://schemas.openxmlformats.org/officeDocument/2006/relationships/tags" Target="../tags/tag238.xml"/><Relationship Id="rId17" Type="http://schemas.openxmlformats.org/officeDocument/2006/relationships/tags" Target="../tags/tag237.xml"/><Relationship Id="rId16" Type="http://schemas.openxmlformats.org/officeDocument/2006/relationships/image" Target="../media/image1.png"/><Relationship Id="rId15" Type="http://schemas.openxmlformats.org/officeDocument/2006/relationships/tags" Target="../tags/tag236.xml"/><Relationship Id="rId14" Type="http://schemas.openxmlformats.org/officeDocument/2006/relationships/tags" Target="../tags/tag235.xml"/><Relationship Id="rId13" Type="http://schemas.openxmlformats.org/officeDocument/2006/relationships/tags" Target="../tags/tag234.xml"/><Relationship Id="rId12" Type="http://schemas.openxmlformats.org/officeDocument/2006/relationships/tags" Target="../tags/tag233.xml"/><Relationship Id="rId11" Type="http://schemas.openxmlformats.org/officeDocument/2006/relationships/tags" Target="../tags/tag232.xml"/><Relationship Id="rId10" Type="http://schemas.openxmlformats.org/officeDocument/2006/relationships/image" Target="../media/image45.png"/><Relationship Id="rId1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image" Target="../media/image44.svg"/><Relationship Id="rId8" Type="http://schemas.openxmlformats.org/officeDocument/2006/relationships/image" Target="../media/image43.png"/><Relationship Id="rId7" Type="http://schemas.openxmlformats.org/officeDocument/2006/relationships/tags" Target="../tags/tag245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Relationship Id="rId3" Type="http://schemas.openxmlformats.org/officeDocument/2006/relationships/tags" Target="../tags/tag244.xml"/><Relationship Id="rId25" Type="http://schemas.openxmlformats.org/officeDocument/2006/relationships/notesSlide" Target="../notesSlides/notesSlide12.xml"/><Relationship Id="rId24" Type="http://schemas.openxmlformats.org/officeDocument/2006/relationships/slideLayout" Target="../slideLayouts/slideLayout18.xml"/><Relationship Id="rId23" Type="http://schemas.openxmlformats.org/officeDocument/2006/relationships/tags" Target="../tags/tag256.xml"/><Relationship Id="rId22" Type="http://schemas.openxmlformats.org/officeDocument/2006/relationships/image" Target="../media/image55.png"/><Relationship Id="rId21" Type="http://schemas.openxmlformats.org/officeDocument/2006/relationships/tags" Target="../tags/tag255.xml"/><Relationship Id="rId20" Type="http://schemas.openxmlformats.org/officeDocument/2006/relationships/tags" Target="../tags/tag254.xml"/><Relationship Id="rId2" Type="http://schemas.openxmlformats.org/officeDocument/2006/relationships/tags" Target="../tags/tag243.xml"/><Relationship Id="rId19" Type="http://schemas.openxmlformats.org/officeDocument/2006/relationships/tags" Target="../tags/tag253.xml"/><Relationship Id="rId18" Type="http://schemas.openxmlformats.org/officeDocument/2006/relationships/tags" Target="../tags/tag252.xml"/><Relationship Id="rId17" Type="http://schemas.openxmlformats.org/officeDocument/2006/relationships/tags" Target="../tags/tag251.xml"/><Relationship Id="rId16" Type="http://schemas.openxmlformats.org/officeDocument/2006/relationships/image" Target="../media/image1.png"/><Relationship Id="rId15" Type="http://schemas.openxmlformats.org/officeDocument/2006/relationships/tags" Target="../tags/tag250.xml"/><Relationship Id="rId14" Type="http://schemas.openxmlformats.org/officeDocument/2006/relationships/tags" Target="../tags/tag249.xml"/><Relationship Id="rId13" Type="http://schemas.openxmlformats.org/officeDocument/2006/relationships/tags" Target="../tags/tag248.xml"/><Relationship Id="rId12" Type="http://schemas.openxmlformats.org/officeDocument/2006/relationships/tags" Target="../tags/tag247.xml"/><Relationship Id="rId11" Type="http://schemas.openxmlformats.org/officeDocument/2006/relationships/tags" Target="../tags/tag246.xml"/><Relationship Id="rId10" Type="http://schemas.openxmlformats.org/officeDocument/2006/relationships/image" Target="../media/image45.png"/><Relationship Id="rId1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image" Target="../media/image44.svg"/><Relationship Id="rId8" Type="http://schemas.openxmlformats.org/officeDocument/2006/relationships/image" Target="../media/image43.png"/><Relationship Id="rId7" Type="http://schemas.openxmlformats.org/officeDocument/2006/relationships/tags" Target="../tags/tag259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Relationship Id="rId3" Type="http://schemas.openxmlformats.org/officeDocument/2006/relationships/tags" Target="../tags/tag258.xml"/><Relationship Id="rId25" Type="http://schemas.openxmlformats.org/officeDocument/2006/relationships/notesSlide" Target="../notesSlides/notesSlide13.xml"/><Relationship Id="rId24" Type="http://schemas.openxmlformats.org/officeDocument/2006/relationships/slideLayout" Target="../slideLayouts/slideLayout18.xml"/><Relationship Id="rId23" Type="http://schemas.openxmlformats.org/officeDocument/2006/relationships/tags" Target="../tags/tag270.xml"/><Relationship Id="rId22" Type="http://schemas.openxmlformats.org/officeDocument/2006/relationships/image" Target="../media/image56.png"/><Relationship Id="rId21" Type="http://schemas.openxmlformats.org/officeDocument/2006/relationships/tags" Target="../tags/tag269.xml"/><Relationship Id="rId20" Type="http://schemas.openxmlformats.org/officeDocument/2006/relationships/tags" Target="../tags/tag268.xml"/><Relationship Id="rId2" Type="http://schemas.openxmlformats.org/officeDocument/2006/relationships/tags" Target="../tags/tag257.xml"/><Relationship Id="rId19" Type="http://schemas.openxmlformats.org/officeDocument/2006/relationships/tags" Target="../tags/tag267.xml"/><Relationship Id="rId18" Type="http://schemas.openxmlformats.org/officeDocument/2006/relationships/tags" Target="../tags/tag266.xml"/><Relationship Id="rId17" Type="http://schemas.openxmlformats.org/officeDocument/2006/relationships/tags" Target="../tags/tag265.xml"/><Relationship Id="rId16" Type="http://schemas.openxmlformats.org/officeDocument/2006/relationships/image" Target="../media/image1.png"/><Relationship Id="rId15" Type="http://schemas.openxmlformats.org/officeDocument/2006/relationships/tags" Target="../tags/tag264.xml"/><Relationship Id="rId14" Type="http://schemas.openxmlformats.org/officeDocument/2006/relationships/tags" Target="../tags/tag263.xml"/><Relationship Id="rId13" Type="http://schemas.openxmlformats.org/officeDocument/2006/relationships/tags" Target="../tags/tag262.xml"/><Relationship Id="rId12" Type="http://schemas.openxmlformats.org/officeDocument/2006/relationships/tags" Target="../tags/tag261.xml"/><Relationship Id="rId11" Type="http://schemas.openxmlformats.org/officeDocument/2006/relationships/tags" Target="../tags/tag260.xml"/><Relationship Id="rId10" Type="http://schemas.openxmlformats.org/officeDocument/2006/relationships/image" Target="../media/image45.png"/><Relationship Id="rId1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9" Type="http://schemas.openxmlformats.org/officeDocument/2006/relationships/image" Target="../media/image44.svg"/><Relationship Id="rId8" Type="http://schemas.openxmlformats.org/officeDocument/2006/relationships/image" Target="../media/image43.png"/><Relationship Id="rId7" Type="http://schemas.openxmlformats.org/officeDocument/2006/relationships/tags" Target="../tags/tag273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Relationship Id="rId3" Type="http://schemas.openxmlformats.org/officeDocument/2006/relationships/tags" Target="../tags/tag272.xml"/><Relationship Id="rId24" Type="http://schemas.openxmlformats.org/officeDocument/2006/relationships/slideLayout" Target="../slideLayouts/slideLayout18.xml"/><Relationship Id="rId23" Type="http://schemas.openxmlformats.org/officeDocument/2006/relationships/tags" Target="../tags/tag284.xml"/><Relationship Id="rId22" Type="http://schemas.openxmlformats.org/officeDocument/2006/relationships/image" Target="../media/image57.png"/><Relationship Id="rId21" Type="http://schemas.openxmlformats.org/officeDocument/2006/relationships/tags" Target="../tags/tag283.xml"/><Relationship Id="rId20" Type="http://schemas.openxmlformats.org/officeDocument/2006/relationships/tags" Target="../tags/tag282.xml"/><Relationship Id="rId2" Type="http://schemas.openxmlformats.org/officeDocument/2006/relationships/tags" Target="../tags/tag271.xml"/><Relationship Id="rId19" Type="http://schemas.openxmlformats.org/officeDocument/2006/relationships/tags" Target="../tags/tag281.xml"/><Relationship Id="rId18" Type="http://schemas.openxmlformats.org/officeDocument/2006/relationships/tags" Target="../tags/tag280.xml"/><Relationship Id="rId17" Type="http://schemas.openxmlformats.org/officeDocument/2006/relationships/tags" Target="../tags/tag279.xml"/><Relationship Id="rId16" Type="http://schemas.openxmlformats.org/officeDocument/2006/relationships/image" Target="../media/image1.png"/><Relationship Id="rId15" Type="http://schemas.openxmlformats.org/officeDocument/2006/relationships/tags" Target="../tags/tag278.xml"/><Relationship Id="rId14" Type="http://schemas.openxmlformats.org/officeDocument/2006/relationships/tags" Target="../tags/tag277.xml"/><Relationship Id="rId13" Type="http://schemas.openxmlformats.org/officeDocument/2006/relationships/tags" Target="../tags/tag276.xml"/><Relationship Id="rId12" Type="http://schemas.openxmlformats.org/officeDocument/2006/relationships/tags" Target="../tags/tag275.xml"/><Relationship Id="rId11" Type="http://schemas.openxmlformats.org/officeDocument/2006/relationships/tags" Target="../tags/tag274.xml"/><Relationship Id="rId10" Type="http://schemas.openxmlformats.org/officeDocument/2006/relationships/image" Target="../media/image45.png"/><Relationship Id="rId1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3.xml"/><Relationship Id="rId6" Type="http://schemas.openxmlformats.org/officeDocument/2006/relationships/tags" Target="../tags/tag289.xml"/><Relationship Id="rId5" Type="http://schemas.openxmlformats.org/officeDocument/2006/relationships/image" Target="../media/image1.png"/><Relationship Id="rId4" Type="http://schemas.openxmlformats.org/officeDocument/2006/relationships/tags" Target="../tags/tag288.xml"/><Relationship Id="rId3" Type="http://schemas.openxmlformats.org/officeDocument/2006/relationships/tags" Target="../tags/tag287.xml"/><Relationship Id="rId2" Type="http://schemas.openxmlformats.org/officeDocument/2006/relationships/tags" Target="../tags/tag286.xml"/><Relationship Id="rId1" Type="http://schemas.openxmlformats.org/officeDocument/2006/relationships/tags" Target="../tags/tag285.xml"/></Relationships>
</file>

<file path=ppt/slides/_rels/slide27.xml.rels><?xml version="1.0" encoding="UTF-8" standalone="yes"?>
<Relationships xmlns="http://schemas.openxmlformats.org/package/2006/relationships"><Relationship Id="rId9" Type="http://schemas.openxmlformats.org/officeDocument/2006/relationships/image" Target="../media/image59.png"/><Relationship Id="rId8" Type="http://schemas.openxmlformats.org/officeDocument/2006/relationships/tags" Target="../tags/tag292.xml"/><Relationship Id="rId7" Type="http://schemas.openxmlformats.org/officeDocument/2006/relationships/image" Target="../media/image58.png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Relationship Id="rId3" Type="http://schemas.openxmlformats.org/officeDocument/2006/relationships/tags" Target="../tags/tag291.xml"/><Relationship Id="rId20" Type="http://schemas.openxmlformats.org/officeDocument/2006/relationships/slideLayout" Target="../slideLayouts/slideLayout29.xml"/><Relationship Id="rId2" Type="http://schemas.openxmlformats.org/officeDocument/2006/relationships/tags" Target="../tags/tag290.xml"/><Relationship Id="rId19" Type="http://schemas.openxmlformats.org/officeDocument/2006/relationships/tags" Target="../tags/tag297.xml"/><Relationship Id="rId18" Type="http://schemas.openxmlformats.org/officeDocument/2006/relationships/image" Target="../media/image63.png"/><Relationship Id="rId17" Type="http://schemas.openxmlformats.org/officeDocument/2006/relationships/image" Target="../media/image62.png"/><Relationship Id="rId16" Type="http://schemas.openxmlformats.org/officeDocument/2006/relationships/image" Target="../media/image61.png"/><Relationship Id="rId15" Type="http://schemas.openxmlformats.org/officeDocument/2006/relationships/image" Target="../media/image1.png"/><Relationship Id="rId14" Type="http://schemas.openxmlformats.org/officeDocument/2006/relationships/tags" Target="../tags/tag296.xml"/><Relationship Id="rId13" Type="http://schemas.openxmlformats.org/officeDocument/2006/relationships/tags" Target="../tags/tag295.xml"/><Relationship Id="rId12" Type="http://schemas.openxmlformats.org/officeDocument/2006/relationships/tags" Target="../tags/tag294.xml"/><Relationship Id="rId11" Type="http://schemas.openxmlformats.org/officeDocument/2006/relationships/tags" Target="../tags/tag293.xml"/><Relationship Id="rId10" Type="http://schemas.openxmlformats.org/officeDocument/2006/relationships/image" Target="../media/image60.svg"/><Relationship Id="rId1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9" Type="http://schemas.openxmlformats.org/officeDocument/2006/relationships/image" Target="../media/image59.png"/><Relationship Id="rId8" Type="http://schemas.openxmlformats.org/officeDocument/2006/relationships/tags" Target="../tags/tag300.xml"/><Relationship Id="rId7" Type="http://schemas.openxmlformats.org/officeDocument/2006/relationships/image" Target="../media/image58.png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Relationship Id="rId3" Type="http://schemas.openxmlformats.org/officeDocument/2006/relationships/tags" Target="../tags/tag299.xml"/><Relationship Id="rId22" Type="http://schemas.openxmlformats.org/officeDocument/2006/relationships/slideLayout" Target="../slideLayouts/slideLayout18.xml"/><Relationship Id="rId21" Type="http://schemas.openxmlformats.org/officeDocument/2006/relationships/tags" Target="../tags/tag305.xml"/><Relationship Id="rId20" Type="http://schemas.openxmlformats.org/officeDocument/2006/relationships/image" Target="../media/image68.png"/><Relationship Id="rId2" Type="http://schemas.openxmlformats.org/officeDocument/2006/relationships/tags" Target="../tags/tag298.xml"/><Relationship Id="rId19" Type="http://schemas.openxmlformats.org/officeDocument/2006/relationships/image" Target="../media/image67.png"/><Relationship Id="rId18" Type="http://schemas.openxmlformats.org/officeDocument/2006/relationships/image" Target="../media/image66.png"/><Relationship Id="rId17" Type="http://schemas.openxmlformats.org/officeDocument/2006/relationships/image" Target="../media/image65.png"/><Relationship Id="rId16" Type="http://schemas.openxmlformats.org/officeDocument/2006/relationships/image" Target="../media/image64.png"/><Relationship Id="rId15" Type="http://schemas.openxmlformats.org/officeDocument/2006/relationships/image" Target="../media/image1.png"/><Relationship Id="rId14" Type="http://schemas.openxmlformats.org/officeDocument/2006/relationships/tags" Target="../tags/tag304.xml"/><Relationship Id="rId13" Type="http://schemas.openxmlformats.org/officeDocument/2006/relationships/tags" Target="../tags/tag303.xml"/><Relationship Id="rId12" Type="http://schemas.openxmlformats.org/officeDocument/2006/relationships/tags" Target="../tags/tag302.xml"/><Relationship Id="rId11" Type="http://schemas.openxmlformats.org/officeDocument/2006/relationships/tags" Target="../tags/tag301.xml"/><Relationship Id="rId10" Type="http://schemas.openxmlformats.org/officeDocument/2006/relationships/image" Target="../media/image60.svg"/><Relationship Id="rId1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3.xml"/><Relationship Id="rId6" Type="http://schemas.openxmlformats.org/officeDocument/2006/relationships/tags" Target="../tags/tag310.xml"/><Relationship Id="rId5" Type="http://schemas.openxmlformats.org/officeDocument/2006/relationships/tags" Target="../tags/tag309.xml"/><Relationship Id="rId4" Type="http://schemas.openxmlformats.org/officeDocument/2006/relationships/image" Target="../media/image1.png"/><Relationship Id="rId3" Type="http://schemas.openxmlformats.org/officeDocument/2006/relationships/tags" Target="../tags/tag308.xml"/><Relationship Id="rId2" Type="http://schemas.openxmlformats.org/officeDocument/2006/relationships/tags" Target="../tags/tag307.xml"/><Relationship Id="rId1" Type="http://schemas.openxmlformats.org/officeDocument/2006/relationships/tags" Target="../tags/tag306.xml"/></Relationships>
</file>

<file path=ppt/slides/_rels/slide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3.xml"/><Relationship Id="rId6" Type="http://schemas.openxmlformats.org/officeDocument/2006/relationships/tags" Target="../tags/tag34.xml"/><Relationship Id="rId5" Type="http://schemas.openxmlformats.org/officeDocument/2006/relationships/image" Target="../media/image1.png"/><Relationship Id="rId4" Type="http://schemas.openxmlformats.org/officeDocument/2006/relationships/tags" Target="../tags/tag33.xml"/><Relationship Id="rId3" Type="http://schemas.openxmlformats.org/officeDocument/2006/relationships/tags" Target="../tags/tag32.xml"/><Relationship Id="rId2" Type="http://schemas.openxmlformats.org/officeDocument/2006/relationships/tags" Target="../tags/tag31.xml"/><Relationship Id="rId1" Type="http://schemas.openxmlformats.org/officeDocument/2006/relationships/tags" Target="../tags/tag30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7.png"/><Relationship Id="rId8" Type="http://schemas.openxmlformats.org/officeDocument/2006/relationships/image" Target="../media/image6.svg"/><Relationship Id="rId7" Type="http://schemas.openxmlformats.org/officeDocument/2006/relationships/image" Target="../media/image5.png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tags" Target="../tags/tag37.xml"/><Relationship Id="rId3" Type="http://schemas.openxmlformats.org/officeDocument/2006/relationships/tags" Target="../tags/tag36.xml"/><Relationship Id="rId25" Type="http://schemas.openxmlformats.org/officeDocument/2006/relationships/notesSlide" Target="../notesSlides/notesSlide1.xml"/><Relationship Id="rId24" Type="http://schemas.openxmlformats.org/officeDocument/2006/relationships/slideLayout" Target="../slideLayouts/slideLayout13.xml"/><Relationship Id="rId23" Type="http://schemas.openxmlformats.org/officeDocument/2006/relationships/image" Target="../media/image14.png"/><Relationship Id="rId22" Type="http://schemas.openxmlformats.org/officeDocument/2006/relationships/image" Target="../media/image13.png"/><Relationship Id="rId21" Type="http://schemas.openxmlformats.org/officeDocument/2006/relationships/image" Target="../media/image1.png"/><Relationship Id="rId20" Type="http://schemas.openxmlformats.org/officeDocument/2006/relationships/tags" Target="../tags/tag43.xml"/><Relationship Id="rId2" Type="http://schemas.openxmlformats.org/officeDocument/2006/relationships/tags" Target="../tags/tag35.xml"/><Relationship Id="rId19" Type="http://schemas.openxmlformats.org/officeDocument/2006/relationships/tags" Target="../tags/tag42.xml"/><Relationship Id="rId18" Type="http://schemas.openxmlformats.org/officeDocument/2006/relationships/tags" Target="../tags/tag41.xml"/><Relationship Id="rId17" Type="http://schemas.openxmlformats.org/officeDocument/2006/relationships/tags" Target="../tags/tag40.xml"/><Relationship Id="rId16" Type="http://schemas.openxmlformats.org/officeDocument/2006/relationships/tags" Target="../tags/tag39.xml"/><Relationship Id="rId15" Type="http://schemas.openxmlformats.org/officeDocument/2006/relationships/tags" Target="../tags/tag38.xml"/><Relationship Id="rId14" Type="http://schemas.openxmlformats.org/officeDocument/2006/relationships/image" Target="../media/image12.svg"/><Relationship Id="rId13" Type="http://schemas.openxmlformats.org/officeDocument/2006/relationships/image" Target="../media/image11.png"/><Relationship Id="rId12" Type="http://schemas.openxmlformats.org/officeDocument/2006/relationships/image" Target="../media/image10.svg"/><Relationship Id="rId11" Type="http://schemas.openxmlformats.org/officeDocument/2006/relationships/image" Target="../media/image9.png"/><Relationship Id="rId10" Type="http://schemas.openxmlformats.org/officeDocument/2006/relationships/image" Target="../media/image8.svg"/><Relationship Id="rId1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7.png"/><Relationship Id="rId8" Type="http://schemas.openxmlformats.org/officeDocument/2006/relationships/image" Target="../media/image6.svg"/><Relationship Id="rId7" Type="http://schemas.openxmlformats.org/officeDocument/2006/relationships/image" Target="../media/image5.png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tags" Target="../tags/tag46.xml"/><Relationship Id="rId3" Type="http://schemas.openxmlformats.org/officeDocument/2006/relationships/tags" Target="../tags/tag45.xml"/><Relationship Id="rId26" Type="http://schemas.openxmlformats.org/officeDocument/2006/relationships/notesSlide" Target="../notesSlides/notesSlide2.xml"/><Relationship Id="rId25" Type="http://schemas.openxmlformats.org/officeDocument/2006/relationships/slideLayout" Target="../slideLayouts/slideLayout13.xml"/><Relationship Id="rId24" Type="http://schemas.openxmlformats.org/officeDocument/2006/relationships/image" Target="../media/image15.png"/><Relationship Id="rId23" Type="http://schemas.openxmlformats.org/officeDocument/2006/relationships/image" Target="../media/image14.png"/><Relationship Id="rId22" Type="http://schemas.openxmlformats.org/officeDocument/2006/relationships/image" Target="../media/image13.png"/><Relationship Id="rId21" Type="http://schemas.openxmlformats.org/officeDocument/2006/relationships/image" Target="../media/image1.png"/><Relationship Id="rId20" Type="http://schemas.openxmlformats.org/officeDocument/2006/relationships/tags" Target="../tags/tag52.xml"/><Relationship Id="rId2" Type="http://schemas.openxmlformats.org/officeDocument/2006/relationships/tags" Target="../tags/tag44.xml"/><Relationship Id="rId19" Type="http://schemas.openxmlformats.org/officeDocument/2006/relationships/tags" Target="../tags/tag51.xml"/><Relationship Id="rId18" Type="http://schemas.openxmlformats.org/officeDocument/2006/relationships/tags" Target="../tags/tag50.xml"/><Relationship Id="rId17" Type="http://schemas.openxmlformats.org/officeDocument/2006/relationships/tags" Target="../tags/tag49.xml"/><Relationship Id="rId16" Type="http://schemas.openxmlformats.org/officeDocument/2006/relationships/tags" Target="../tags/tag48.xml"/><Relationship Id="rId15" Type="http://schemas.openxmlformats.org/officeDocument/2006/relationships/tags" Target="../tags/tag47.xml"/><Relationship Id="rId14" Type="http://schemas.openxmlformats.org/officeDocument/2006/relationships/image" Target="../media/image12.svg"/><Relationship Id="rId13" Type="http://schemas.openxmlformats.org/officeDocument/2006/relationships/image" Target="../media/image11.png"/><Relationship Id="rId12" Type="http://schemas.openxmlformats.org/officeDocument/2006/relationships/image" Target="../media/image10.svg"/><Relationship Id="rId11" Type="http://schemas.openxmlformats.org/officeDocument/2006/relationships/image" Target="../media/image9.png"/><Relationship Id="rId10" Type="http://schemas.openxmlformats.org/officeDocument/2006/relationships/image" Target="../media/image8.svg"/><Relationship Id="rId1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7.png"/><Relationship Id="rId8" Type="http://schemas.openxmlformats.org/officeDocument/2006/relationships/image" Target="../media/image6.svg"/><Relationship Id="rId7" Type="http://schemas.openxmlformats.org/officeDocument/2006/relationships/image" Target="../media/image5.png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tags" Target="../tags/tag55.xml"/><Relationship Id="rId3" Type="http://schemas.openxmlformats.org/officeDocument/2006/relationships/tags" Target="../tags/tag54.xml"/><Relationship Id="rId23" Type="http://schemas.openxmlformats.org/officeDocument/2006/relationships/notesSlide" Target="../notesSlides/notesSlide3.xml"/><Relationship Id="rId22" Type="http://schemas.openxmlformats.org/officeDocument/2006/relationships/slideLayout" Target="../slideLayouts/slideLayout13.xml"/><Relationship Id="rId21" Type="http://schemas.openxmlformats.org/officeDocument/2006/relationships/image" Target="../media/image1.png"/><Relationship Id="rId20" Type="http://schemas.openxmlformats.org/officeDocument/2006/relationships/tags" Target="../tags/tag61.xml"/><Relationship Id="rId2" Type="http://schemas.openxmlformats.org/officeDocument/2006/relationships/tags" Target="../tags/tag53.xml"/><Relationship Id="rId19" Type="http://schemas.openxmlformats.org/officeDocument/2006/relationships/tags" Target="../tags/tag60.xml"/><Relationship Id="rId18" Type="http://schemas.openxmlformats.org/officeDocument/2006/relationships/tags" Target="../tags/tag59.xml"/><Relationship Id="rId17" Type="http://schemas.openxmlformats.org/officeDocument/2006/relationships/tags" Target="../tags/tag58.xml"/><Relationship Id="rId16" Type="http://schemas.openxmlformats.org/officeDocument/2006/relationships/tags" Target="../tags/tag57.xml"/><Relationship Id="rId15" Type="http://schemas.openxmlformats.org/officeDocument/2006/relationships/tags" Target="../tags/tag56.xml"/><Relationship Id="rId14" Type="http://schemas.openxmlformats.org/officeDocument/2006/relationships/image" Target="../media/image12.svg"/><Relationship Id="rId13" Type="http://schemas.openxmlformats.org/officeDocument/2006/relationships/image" Target="../media/image11.png"/><Relationship Id="rId12" Type="http://schemas.openxmlformats.org/officeDocument/2006/relationships/image" Target="../media/image10.svg"/><Relationship Id="rId11" Type="http://schemas.openxmlformats.org/officeDocument/2006/relationships/image" Target="../media/image9.png"/><Relationship Id="rId10" Type="http://schemas.openxmlformats.org/officeDocument/2006/relationships/image" Target="../media/image8.svg"/><Relationship Id="rId1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7.png"/><Relationship Id="rId8" Type="http://schemas.openxmlformats.org/officeDocument/2006/relationships/image" Target="../media/image6.svg"/><Relationship Id="rId7" Type="http://schemas.openxmlformats.org/officeDocument/2006/relationships/image" Target="../media/image5.png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tags" Target="../tags/tag64.xml"/><Relationship Id="rId3" Type="http://schemas.openxmlformats.org/officeDocument/2006/relationships/tags" Target="../tags/tag63.xml"/><Relationship Id="rId29" Type="http://schemas.openxmlformats.org/officeDocument/2006/relationships/slideLayout" Target="../slideLayouts/slideLayout24.xml"/><Relationship Id="rId28" Type="http://schemas.openxmlformats.org/officeDocument/2006/relationships/tags" Target="../tags/tag77.xml"/><Relationship Id="rId27" Type="http://schemas.openxmlformats.org/officeDocument/2006/relationships/tags" Target="../tags/tag76.xml"/><Relationship Id="rId26" Type="http://schemas.openxmlformats.org/officeDocument/2006/relationships/tags" Target="../tags/tag75.xml"/><Relationship Id="rId25" Type="http://schemas.openxmlformats.org/officeDocument/2006/relationships/tags" Target="../tags/tag74.xml"/><Relationship Id="rId24" Type="http://schemas.openxmlformats.org/officeDocument/2006/relationships/image" Target="../media/image1.png"/><Relationship Id="rId23" Type="http://schemas.openxmlformats.org/officeDocument/2006/relationships/tags" Target="../tags/tag73.xml"/><Relationship Id="rId22" Type="http://schemas.openxmlformats.org/officeDocument/2006/relationships/tags" Target="../tags/tag72.xml"/><Relationship Id="rId21" Type="http://schemas.openxmlformats.org/officeDocument/2006/relationships/tags" Target="../tags/tag71.xml"/><Relationship Id="rId20" Type="http://schemas.openxmlformats.org/officeDocument/2006/relationships/tags" Target="../tags/tag70.xml"/><Relationship Id="rId2" Type="http://schemas.openxmlformats.org/officeDocument/2006/relationships/tags" Target="../tags/tag62.xml"/><Relationship Id="rId19" Type="http://schemas.openxmlformats.org/officeDocument/2006/relationships/tags" Target="../tags/tag69.xml"/><Relationship Id="rId18" Type="http://schemas.openxmlformats.org/officeDocument/2006/relationships/tags" Target="../tags/tag68.xml"/><Relationship Id="rId17" Type="http://schemas.openxmlformats.org/officeDocument/2006/relationships/tags" Target="../tags/tag67.xml"/><Relationship Id="rId16" Type="http://schemas.openxmlformats.org/officeDocument/2006/relationships/tags" Target="../tags/tag66.xml"/><Relationship Id="rId15" Type="http://schemas.openxmlformats.org/officeDocument/2006/relationships/tags" Target="../tags/tag65.xml"/><Relationship Id="rId14" Type="http://schemas.openxmlformats.org/officeDocument/2006/relationships/image" Target="../media/image12.svg"/><Relationship Id="rId13" Type="http://schemas.openxmlformats.org/officeDocument/2006/relationships/image" Target="../media/image11.png"/><Relationship Id="rId12" Type="http://schemas.openxmlformats.org/officeDocument/2006/relationships/image" Target="../media/image10.svg"/><Relationship Id="rId11" Type="http://schemas.openxmlformats.org/officeDocument/2006/relationships/image" Target="../media/image9.png"/><Relationship Id="rId10" Type="http://schemas.openxmlformats.org/officeDocument/2006/relationships/image" Target="../media/image8.svg"/><Relationship Id="rId1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3.xml"/><Relationship Id="rId6" Type="http://schemas.openxmlformats.org/officeDocument/2006/relationships/tags" Target="../tags/tag82.xml"/><Relationship Id="rId5" Type="http://schemas.openxmlformats.org/officeDocument/2006/relationships/image" Target="../media/image1.png"/><Relationship Id="rId4" Type="http://schemas.openxmlformats.org/officeDocument/2006/relationships/tags" Target="../tags/tag81.xml"/><Relationship Id="rId3" Type="http://schemas.openxmlformats.org/officeDocument/2006/relationships/tags" Target="../tags/tag80.xml"/><Relationship Id="rId2" Type="http://schemas.openxmlformats.org/officeDocument/2006/relationships/tags" Target="../tags/tag79.xml"/><Relationship Id="rId1" Type="http://schemas.openxmlformats.org/officeDocument/2006/relationships/tags" Target="../tags/tag78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image" Target="../media/image7.png"/><Relationship Id="rId8" Type="http://schemas.openxmlformats.org/officeDocument/2006/relationships/image" Target="../media/image19.svg"/><Relationship Id="rId7" Type="http://schemas.openxmlformats.org/officeDocument/2006/relationships/image" Target="../media/image18.png"/><Relationship Id="rId6" Type="http://schemas.openxmlformats.org/officeDocument/2006/relationships/tags" Target="../tags/tag85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Relationship Id="rId3" Type="http://schemas.openxmlformats.org/officeDocument/2006/relationships/tags" Target="../tags/tag84.xml"/><Relationship Id="rId25" Type="http://schemas.openxmlformats.org/officeDocument/2006/relationships/slideLayout" Target="../slideLayouts/slideLayout18.xml"/><Relationship Id="rId24" Type="http://schemas.openxmlformats.org/officeDocument/2006/relationships/tags" Target="../tags/tag93.xml"/><Relationship Id="rId23" Type="http://schemas.openxmlformats.org/officeDocument/2006/relationships/image" Target="../media/image20.png"/><Relationship Id="rId22" Type="http://schemas.openxmlformats.org/officeDocument/2006/relationships/tags" Target="../tags/tag92.xml"/><Relationship Id="rId21" Type="http://schemas.openxmlformats.org/officeDocument/2006/relationships/tags" Target="../tags/tag91.xml"/><Relationship Id="rId20" Type="http://schemas.openxmlformats.org/officeDocument/2006/relationships/tags" Target="../tags/tag90.xml"/><Relationship Id="rId2" Type="http://schemas.openxmlformats.org/officeDocument/2006/relationships/tags" Target="../tags/tag83.xml"/><Relationship Id="rId19" Type="http://schemas.openxmlformats.org/officeDocument/2006/relationships/tags" Target="../tags/tag89.xml"/><Relationship Id="rId18" Type="http://schemas.openxmlformats.org/officeDocument/2006/relationships/image" Target="../media/image1.png"/><Relationship Id="rId17" Type="http://schemas.openxmlformats.org/officeDocument/2006/relationships/tags" Target="../tags/tag88.xml"/><Relationship Id="rId16" Type="http://schemas.openxmlformats.org/officeDocument/2006/relationships/tags" Target="../tags/tag87.xml"/><Relationship Id="rId15" Type="http://schemas.openxmlformats.org/officeDocument/2006/relationships/tags" Target="../tags/tag86.xml"/><Relationship Id="rId14" Type="http://schemas.openxmlformats.org/officeDocument/2006/relationships/image" Target="../media/image12.svg"/><Relationship Id="rId13" Type="http://schemas.openxmlformats.org/officeDocument/2006/relationships/image" Target="../media/image11.png"/><Relationship Id="rId12" Type="http://schemas.openxmlformats.org/officeDocument/2006/relationships/image" Target="../media/image10.svg"/><Relationship Id="rId11" Type="http://schemas.openxmlformats.org/officeDocument/2006/relationships/image" Target="../media/image9.png"/><Relationship Id="rId10" Type="http://schemas.openxmlformats.org/officeDocument/2006/relationships/image" Target="../media/image8.svg"/><Relationship Id="rId1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Grp="1" noRot="1" noChangeAspect="1" noMove="1" noResize="1" noEditPoints="1" noAdjustHandles="1" noChangeArrowheads="1" noChangeShapeType="1" noTextEdit="1"/>
          </p:cNvSpPr>
          <p:nvPr>
            <p:custDataLst>
              <p:tags r:id="rId1"/>
            </p:custData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5" name="矩形 34"/>
          <p:cNvSpPr/>
          <p:nvPr>
            <p:custDataLst>
              <p:tags r:id="rId2"/>
            </p:custDataLst>
          </p:nvPr>
        </p:nvSpPr>
        <p:spPr>
          <a:xfrm>
            <a:off x="-35560" y="0"/>
            <a:ext cx="12227495" cy="6858000"/>
          </a:xfrm>
          <a:prstGeom prst="rect">
            <a:avLst/>
          </a:prstGeom>
          <a:gradFill flip="none" rotWithShape="1">
            <a:gsLst>
              <a:gs pos="0">
                <a:srgbClr val="0C3C7D"/>
              </a:gs>
              <a:gs pos="100000">
                <a:srgbClr val="287AAE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5400" dirty="0">
                <a:solidFill>
                  <a:schemeClr val="lt1"/>
                </a:solidFill>
              </a:rPr>
              <a:t>  Web Server</a:t>
            </a:r>
            <a:endParaRPr lang="en-US" altLang="zh-CN" sz="5400" dirty="0">
              <a:solidFill>
                <a:schemeClr val="lt1"/>
              </a:solidFill>
            </a:endParaRPr>
          </a:p>
        </p:txBody>
      </p:sp>
      <p:sp>
        <p:nvSpPr>
          <p:cNvPr id="40" name="文本框 39"/>
          <p:cNvSpPr txBox="1"/>
          <p:nvPr>
            <p:custDataLst>
              <p:tags r:id="rId3"/>
            </p:custDataLst>
          </p:nvPr>
        </p:nvSpPr>
        <p:spPr>
          <a:xfrm>
            <a:off x="2085975" y="5018405"/>
            <a:ext cx="8783320" cy="140208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400" dirty="0">
                <a:solidFill>
                  <a:schemeClr val="lt1"/>
                </a:solidFill>
                <a:latin typeface="BatangChe" panose="02030609000101010101" pitchFamily="49" charset="-127"/>
                <a:ea typeface="BatangChe" panose="02030609000101010101" pitchFamily="49" charset="-127"/>
                <a:cs typeface="Calibri" panose="020F0502020204030204" pitchFamily="34" charset="0"/>
              </a:rPr>
              <a:t>Huang Hao, Zhou Yitong, Meng Yu, Chen Zijie, Wen Tianshu</a:t>
            </a:r>
            <a:endParaRPr lang="en-US" altLang="zh-CN" sz="2400" dirty="0">
              <a:solidFill>
                <a:schemeClr val="lt1"/>
              </a:solidFill>
              <a:latin typeface="BatangChe" panose="02030609000101010101" pitchFamily="49" charset="-127"/>
              <a:ea typeface="BatangChe" panose="02030609000101010101" pitchFamily="49" charset="-127"/>
              <a:cs typeface="Calibri" panose="020F0502020204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sz="2400" dirty="0">
              <a:solidFill>
                <a:schemeClr val="lt1"/>
              </a:solidFill>
              <a:latin typeface="BatangChe" panose="02030609000101010101" pitchFamily="49" charset="-127"/>
              <a:ea typeface="BatangChe" panose="02030609000101010101" pitchFamily="49" charset="-127"/>
              <a:cs typeface="Calibri" panose="020F0502020204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400" dirty="0">
                <a:solidFill>
                  <a:schemeClr val="lt1"/>
                </a:solidFill>
                <a:latin typeface="BatangChe" panose="02030609000101010101" pitchFamily="49" charset="-127"/>
                <a:ea typeface="BatangChe" panose="02030609000101010101" pitchFamily="49" charset="-127"/>
                <a:cs typeface="Calibri" panose="020F0502020204030204" pitchFamily="34" charset="0"/>
              </a:rPr>
              <a:t>2024.11.15</a:t>
            </a:r>
            <a:endParaRPr lang="en-US" altLang="zh-CN" sz="2400" dirty="0">
              <a:solidFill>
                <a:schemeClr val="lt1"/>
              </a:solidFill>
              <a:latin typeface="BatangChe" panose="02030609000101010101" pitchFamily="49" charset="-127"/>
              <a:ea typeface="BatangChe" panose="02030609000101010101" pitchFamily="49" charset="-127"/>
              <a:cs typeface="Calibri" panose="020F0502020204030204" pitchFamily="34" charset="0"/>
            </a:endParaRPr>
          </a:p>
        </p:txBody>
      </p:sp>
      <p:cxnSp>
        <p:nvCxnSpPr>
          <p:cNvPr id="43" name="直接连接符 42"/>
          <p:cNvCxnSpPr/>
          <p:nvPr/>
        </p:nvCxnSpPr>
        <p:spPr bwMode="auto">
          <a:xfrm flipH="1">
            <a:off x="6655958" y="3924300"/>
            <a:ext cx="4126342" cy="0"/>
          </a:xfrm>
          <a:prstGeom prst="line">
            <a:avLst/>
          </a:prstGeom>
          <a:noFill/>
          <a:ln w="25400" cap="flat" cmpd="sng" algn="ctr">
            <a:gradFill flip="none" rotWithShape="1">
              <a:gsLst>
                <a:gs pos="100000">
                  <a:srgbClr val="FFFFFF"/>
                </a:gs>
                <a:gs pos="47000">
                  <a:sysClr val="window" lastClr="FFFFFF"/>
                </a:gs>
                <a:gs pos="0">
                  <a:sysClr val="window" lastClr="FFFFFF">
                    <a:alpha val="0"/>
                  </a:sysClr>
                </a:gs>
              </a:gsLst>
              <a:lin ang="0" scaled="1"/>
              <a:tileRect/>
            </a:gradFill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8" name="直接连接符 47"/>
          <p:cNvCxnSpPr/>
          <p:nvPr/>
        </p:nvCxnSpPr>
        <p:spPr bwMode="auto">
          <a:xfrm>
            <a:off x="1491295" y="3924300"/>
            <a:ext cx="4126342" cy="0"/>
          </a:xfrm>
          <a:prstGeom prst="line">
            <a:avLst/>
          </a:prstGeom>
          <a:noFill/>
          <a:ln w="25400" cap="flat" cmpd="sng" algn="ctr">
            <a:gradFill flip="none" rotWithShape="1">
              <a:gsLst>
                <a:gs pos="100000">
                  <a:srgbClr val="FFFFFF"/>
                </a:gs>
                <a:gs pos="47000">
                  <a:sysClr val="window" lastClr="FFFFFF"/>
                </a:gs>
                <a:gs pos="0">
                  <a:sysClr val="window" lastClr="FFFFFF">
                    <a:alpha val="0"/>
                  </a:sysClr>
                </a:gs>
              </a:gsLst>
              <a:lin ang="0" scaled="1"/>
              <a:tileRect/>
            </a:gradFill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" name="school-building_73653"/>
          <p:cNvSpPr/>
          <p:nvPr>
            <p:custDataLst>
              <p:tags r:id="rId4"/>
            </p:custDataLst>
          </p:nvPr>
        </p:nvSpPr>
        <p:spPr>
          <a:xfrm>
            <a:off x="5791157" y="3731054"/>
            <a:ext cx="609685" cy="334421"/>
          </a:xfrm>
          <a:custGeom>
            <a:avLst/>
            <a:gdLst>
              <a:gd name="T0" fmla="*/ 2920 w 3062"/>
              <a:gd name="T1" fmla="*/ 820 h 1682"/>
              <a:gd name="T2" fmla="*/ 2021 w 3062"/>
              <a:gd name="T3" fmla="*/ 412 h 1682"/>
              <a:gd name="T4" fmla="*/ 2165 w 3062"/>
              <a:gd name="T5" fmla="*/ 418 h 1682"/>
              <a:gd name="T6" fmla="*/ 1987 w 3062"/>
              <a:gd name="T7" fmla="*/ 240 h 1682"/>
              <a:gd name="T8" fmla="*/ 1577 w 3062"/>
              <a:gd name="T9" fmla="*/ 6 h 1682"/>
              <a:gd name="T10" fmla="*/ 1567 w 3062"/>
              <a:gd name="T11" fmla="*/ 2 h 1682"/>
              <a:gd name="T12" fmla="*/ 1555 w 3062"/>
              <a:gd name="T13" fmla="*/ 0 h 1682"/>
              <a:gd name="T14" fmla="*/ 1545 w 3062"/>
              <a:gd name="T15" fmla="*/ 0 h 1682"/>
              <a:gd name="T16" fmla="*/ 1541 w 3062"/>
              <a:gd name="T17" fmla="*/ 0 h 1682"/>
              <a:gd name="T18" fmla="*/ 1530 w 3062"/>
              <a:gd name="T19" fmla="*/ 3 h 1682"/>
              <a:gd name="T20" fmla="*/ 1518 w 3062"/>
              <a:gd name="T21" fmla="*/ 7 h 1682"/>
              <a:gd name="T22" fmla="*/ 1111 w 3062"/>
              <a:gd name="T23" fmla="*/ 240 h 1682"/>
              <a:gd name="T24" fmla="*/ 991 w 3062"/>
              <a:gd name="T25" fmla="*/ 451 h 1682"/>
              <a:gd name="T26" fmla="*/ 1077 w 3062"/>
              <a:gd name="T27" fmla="*/ 754 h 1682"/>
              <a:gd name="T28" fmla="*/ 178 w 3062"/>
              <a:gd name="T29" fmla="*/ 1549 h 1682"/>
              <a:gd name="T30" fmla="*/ 67 w 3062"/>
              <a:gd name="T31" fmla="*/ 1682 h 1682"/>
              <a:gd name="T32" fmla="*/ 1954 w 3062"/>
              <a:gd name="T33" fmla="*/ 1682 h 1682"/>
              <a:gd name="T34" fmla="*/ 3062 w 3062"/>
              <a:gd name="T35" fmla="*/ 1616 h 1682"/>
              <a:gd name="T36" fmla="*/ 326 w 3062"/>
              <a:gd name="T37" fmla="*/ 1510 h 1682"/>
              <a:gd name="T38" fmla="*/ 459 w 3062"/>
              <a:gd name="T39" fmla="*/ 1510 h 1682"/>
              <a:gd name="T40" fmla="*/ 326 w 3062"/>
              <a:gd name="T41" fmla="*/ 922 h 1682"/>
              <a:gd name="T42" fmla="*/ 690 w 3062"/>
              <a:gd name="T43" fmla="*/ 1510 h 1682"/>
              <a:gd name="T44" fmla="*/ 690 w 3062"/>
              <a:gd name="T45" fmla="*/ 1290 h 1682"/>
              <a:gd name="T46" fmla="*/ 557 w 3062"/>
              <a:gd name="T47" fmla="*/ 1142 h 1682"/>
              <a:gd name="T48" fmla="*/ 690 w 3062"/>
              <a:gd name="T49" fmla="*/ 1142 h 1682"/>
              <a:gd name="T50" fmla="*/ 788 w 3062"/>
              <a:gd name="T51" fmla="*/ 1290 h 1682"/>
              <a:gd name="T52" fmla="*/ 921 w 3062"/>
              <a:gd name="T53" fmla="*/ 1142 h 1682"/>
              <a:gd name="T54" fmla="*/ 921 w 3062"/>
              <a:gd name="T55" fmla="*/ 922 h 1682"/>
              <a:gd name="T56" fmla="*/ 1227 w 3062"/>
              <a:gd name="T57" fmla="*/ 1479 h 1682"/>
              <a:gd name="T58" fmla="*/ 1360 w 3062"/>
              <a:gd name="T59" fmla="*/ 1479 h 1682"/>
              <a:gd name="T60" fmla="*/ 1227 w 3062"/>
              <a:gd name="T61" fmla="*/ 841 h 1682"/>
              <a:gd name="T62" fmla="*/ 1360 w 3062"/>
              <a:gd name="T63" fmla="*/ 619 h 1682"/>
              <a:gd name="T64" fmla="*/ 1360 w 3062"/>
              <a:gd name="T65" fmla="*/ 411 h 1682"/>
              <a:gd name="T66" fmla="*/ 1482 w 3062"/>
              <a:gd name="T67" fmla="*/ 1479 h 1682"/>
              <a:gd name="T68" fmla="*/ 1616 w 3062"/>
              <a:gd name="T69" fmla="*/ 1479 h 1682"/>
              <a:gd name="T70" fmla="*/ 1482 w 3062"/>
              <a:gd name="T71" fmla="*/ 841 h 1682"/>
              <a:gd name="T72" fmla="*/ 1616 w 3062"/>
              <a:gd name="T73" fmla="*/ 619 h 1682"/>
              <a:gd name="T74" fmla="*/ 1616 w 3062"/>
              <a:gd name="T75" fmla="*/ 411 h 1682"/>
              <a:gd name="T76" fmla="*/ 1737 w 3062"/>
              <a:gd name="T77" fmla="*/ 1479 h 1682"/>
              <a:gd name="T78" fmla="*/ 1871 w 3062"/>
              <a:gd name="T79" fmla="*/ 1479 h 1682"/>
              <a:gd name="T80" fmla="*/ 1737 w 3062"/>
              <a:gd name="T81" fmla="*/ 841 h 1682"/>
              <a:gd name="T82" fmla="*/ 1871 w 3062"/>
              <a:gd name="T83" fmla="*/ 619 h 1682"/>
              <a:gd name="T84" fmla="*/ 1871 w 3062"/>
              <a:gd name="T85" fmla="*/ 411 h 1682"/>
              <a:gd name="T86" fmla="*/ 2177 w 3062"/>
              <a:gd name="T87" fmla="*/ 1510 h 1682"/>
              <a:gd name="T88" fmla="*/ 2310 w 3062"/>
              <a:gd name="T89" fmla="*/ 1510 h 1682"/>
              <a:gd name="T90" fmla="*/ 2177 w 3062"/>
              <a:gd name="T91" fmla="*/ 922 h 1682"/>
              <a:gd name="T92" fmla="*/ 2541 w 3062"/>
              <a:gd name="T93" fmla="*/ 1510 h 1682"/>
              <a:gd name="T94" fmla="*/ 2541 w 3062"/>
              <a:gd name="T95" fmla="*/ 1290 h 1682"/>
              <a:gd name="T96" fmla="*/ 2408 w 3062"/>
              <a:gd name="T97" fmla="*/ 1142 h 1682"/>
              <a:gd name="T98" fmla="*/ 2541 w 3062"/>
              <a:gd name="T99" fmla="*/ 1142 h 1682"/>
              <a:gd name="T100" fmla="*/ 2639 w 3062"/>
              <a:gd name="T101" fmla="*/ 1290 h 1682"/>
              <a:gd name="T102" fmla="*/ 2772 w 3062"/>
              <a:gd name="T103" fmla="*/ 1142 h 1682"/>
              <a:gd name="T104" fmla="*/ 2772 w 3062"/>
              <a:gd name="T105" fmla="*/ 922 h 16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3062" h="1682">
                <a:moveTo>
                  <a:pt x="2996" y="1549"/>
                </a:moveTo>
                <a:lnTo>
                  <a:pt x="2920" y="1549"/>
                </a:lnTo>
                <a:lnTo>
                  <a:pt x="2920" y="820"/>
                </a:lnTo>
                <a:cubicBezTo>
                  <a:pt x="2920" y="783"/>
                  <a:pt x="2890" y="754"/>
                  <a:pt x="2853" y="754"/>
                </a:cubicBezTo>
                <a:lnTo>
                  <a:pt x="2021" y="754"/>
                </a:lnTo>
                <a:lnTo>
                  <a:pt x="2021" y="412"/>
                </a:lnTo>
                <a:lnTo>
                  <a:pt x="2074" y="443"/>
                </a:lnTo>
                <a:cubicBezTo>
                  <a:pt x="2084" y="448"/>
                  <a:pt x="2096" y="451"/>
                  <a:pt x="2107" y="451"/>
                </a:cubicBezTo>
                <a:cubicBezTo>
                  <a:pt x="2130" y="451"/>
                  <a:pt x="2153" y="439"/>
                  <a:pt x="2165" y="418"/>
                </a:cubicBezTo>
                <a:cubicBezTo>
                  <a:pt x="2183" y="386"/>
                  <a:pt x="2172" y="345"/>
                  <a:pt x="2140" y="327"/>
                </a:cubicBezTo>
                <a:lnTo>
                  <a:pt x="1987" y="240"/>
                </a:lnTo>
                <a:cubicBezTo>
                  <a:pt x="1987" y="240"/>
                  <a:pt x="1987" y="240"/>
                  <a:pt x="1987" y="240"/>
                </a:cubicBezTo>
                <a:lnTo>
                  <a:pt x="1582" y="9"/>
                </a:lnTo>
                <a:cubicBezTo>
                  <a:pt x="1581" y="8"/>
                  <a:pt x="1580" y="8"/>
                  <a:pt x="1580" y="7"/>
                </a:cubicBezTo>
                <a:cubicBezTo>
                  <a:pt x="1579" y="7"/>
                  <a:pt x="1578" y="7"/>
                  <a:pt x="1577" y="6"/>
                </a:cubicBezTo>
                <a:cubicBezTo>
                  <a:pt x="1575" y="5"/>
                  <a:pt x="1573" y="4"/>
                  <a:pt x="1571" y="4"/>
                </a:cubicBezTo>
                <a:cubicBezTo>
                  <a:pt x="1570" y="3"/>
                  <a:pt x="1569" y="3"/>
                  <a:pt x="1568" y="3"/>
                </a:cubicBezTo>
                <a:cubicBezTo>
                  <a:pt x="1568" y="3"/>
                  <a:pt x="1568" y="3"/>
                  <a:pt x="1567" y="2"/>
                </a:cubicBezTo>
                <a:cubicBezTo>
                  <a:pt x="1567" y="2"/>
                  <a:pt x="1567" y="2"/>
                  <a:pt x="1566" y="2"/>
                </a:cubicBezTo>
                <a:cubicBezTo>
                  <a:pt x="1563" y="1"/>
                  <a:pt x="1560" y="1"/>
                  <a:pt x="1557" y="0"/>
                </a:cubicBezTo>
                <a:cubicBezTo>
                  <a:pt x="1557" y="0"/>
                  <a:pt x="1556" y="0"/>
                  <a:pt x="1555" y="0"/>
                </a:cubicBezTo>
                <a:cubicBezTo>
                  <a:pt x="1555" y="0"/>
                  <a:pt x="1555" y="0"/>
                  <a:pt x="1555" y="0"/>
                </a:cubicBezTo>
                <a:cubicBezTo>
                  <a:pt x="1554" y="0"/>
                  <a:pt x="1553" y="0"/>
                  <a:pt x="1552" y="0"/>
                </a:cubicBezTo>
                <a:cubicBezTo>
                  <a:pt x="1550" y="0"/>
                  <a:pt x="1548" y="0"/>
                  <a:pt x="1545" y="0"/>
                </a:cubicBezTo>
                <a:cubicBezTo>
                  <a:pt x="1545" y="0"/>
                  <a:pt x="1544" y="0"/>
                  <a:pt x="1543" y="0"/>
                </a:cubicBezTo>
                <a:cubicBezTo>
                  <a:pt x="1542" y="0"/>
                  <a:pt x="1542" y="0"/>
                  <a:pt x="1542" y="0"/>
                </a:cubicBezTo>
                <a:cubicBezTo>
                  <a:pt x="1542" y="0"/>
                  <a:pt x="1541" y="0"/>
                  <a:pt x="1541" y="0"/>
                </a:cubicBezTo>
                <a:cubicBezTo>
                  <a:pt x="1538" y="1"/>
                  <a:pt x="1534" y="1"/>
                  <a:pt x="1531" y="2"/>
                </a:cubicBezTo>
                <a:cubicBezTo>
                  <a:pt x="1531" y="2"/>
                  <a:pt x="1531" y="2"/>
                  <a:pt x="1530" y="2"/>
                </a:cubicBezTo>
                <a:cubicBezTo>
                  <a:pt x="1530" y="3"/>
                  <a:pt x="1530" y="3"/>
                  <a:pt x="1530" y="3"/>
                </a:cubicBezTo>
                <a:cubicBezTo>
                  <a:pt x="1529" y="3"/>
                  <a:pt x="1528" y="3"/>
                  <a:pt x="1527" y="4"/>
                </a:cubicBezTo>
                <a:cubicBezTo>
                  <a:pt x="1525" y="4"/>
                  <a:pt x="1523" y="5"/>
                  <a:pt x="1521" y="6"/>
                </a:cubicBezTo>
                <a:cubicBezTo>
                  <a:pt x="1520" y="7"/>
                  <a:pt x="1519" y="7"/>
                  <a:pt x="1518" y="7"/>
                </a:cubicBezTo>
                <a:cubicBezTo>
                  <a:pt x="1517" y="8"/>
                  <a:pt x="1517" y="8"/>
                  <a:pt x="1516" y="9"/>
                </a:cubicBezTo>
                <a:lnTo>
                  <a:pt x="1111" y="240"/>
                </a:lnTo>
                <a:cubicBezTo>
                  <a:pt x="1111" y="240"/>
                  <a:pt x="1111" y="240"/>
                  <a:pt x="1111" y="240"/>
                </a:cubicBezTo>
                <a:lnTo>
                  <a:pt x="958" y="327"/>
                </a:lnTo>
                <a:cubicBezTo>
                  <a:pt x="926" y="345"/>
                  <a:pt x="915" y="386"/>
                  <a:pt x="933" y="418"/>
                </a:cubicBezTo>
                <a:cubicBezTo>
                  <a:pt x="945" y="439"/>
                  <a:pt x="968" y="451"/>
                  <a:pt x="991" y="451"/>
                </a:cubicBezTo>
                <a:cubicBezTo>
                  <a:pt x="1002" y="451"/>
                  <a:pt x="1013" y="448"/>
                  <a:pt x="1024" y="443"/>
                </a:cubicBezTo>
                <a:lnTo>
                  <a:pt x="1077" y="412"/>
                </a:lnTo>
                <a:lnTo>
                  <a:pt x="1077" y="754"/>
                </a:lnTo>
                <a:lnTo>
                  <a:pt x="245" y="754"/>
                </a:lnTo>
                <a:cubicBezTo>
                  <a:pt x="208" y="754"/>
                  <a:pt x="178" y="783"/>
                  <a:pt x="178" y="820"/>
                </a:cubicBezTo>
                <a:lnTo>
                  <a:pt x="178" y="1549"/>
                </a:lnTo>
                <a:lnTo>
                  <a:pt x="67" y="1549"/>
                </a:lnTo>
                <a:cubicBezTo>
                  <a:pt x="30" y="1549"/>
                  <a:pt x="0" y="1579"/>
                  <a:pt x="0" y="1616"/>
                </a:cubicBezTo>
                <a:cubicBezTo>
                  <a:pt x="0" y="1652"/>
                  <a:pt x="30" y="1682"/>
                  <a:pt x="67" y="1682"/>
                </a:cubicBezTo>
                <a:lnTo>
                  <a:pt x="245" y="1682"/>
                </a:lnTo>
                <a:lnTo>
                  <a:pt x="1144" y="1682"/>
                </a:lnTo>
                <a:lnTo>
                  <a:pt x="1954" y="1682"/>
                </a:lnTo>
                <a:lnTo>
                  <a:pt x="2853" y="1682"/>
                </a:lnTo>
                <a:lnTo>
                  <a:pt x="2996" y="1682"/>
                </a:lnTo>
                <a:cubicBezTo>
                  <a:pt x="3032" y="1682"/>
                  <a:pt x="3062" y="1652"/>
                  <a:pt x="3062" y="1616"/>
                </a:cubicBezTo>
                <a:cubicBezTo>
                  <a:pt x="3062" y="1579"/>
                  <a:pt x="3032" y="1549"/>
                  <a:pt x="2996" y="1549"/>
                </a:cubicBezTo>
                <a:close/>
                <a:moveTo>
                  <a:pt x="459" y="1510"/>
                </a:moveTo>
                <a:lnTo>
                  <a:pt x="326" y="1510"/>
                </a:lnTo>
                <a:lnTo>
                  <a:pt x="326" y="1290"/>
                </a:lnTo>
                <a:lnTo>
                  <a:pt x="459" y="1290"/>
                </a:lnTo>
                <a:lnTo>
                  <a:pt x="459" y="1510"/>
                </a:lnTo>
                <a:close/>
                <a:moveTo>
                  <a:pt x="459" y="1142"/>
                </a:moveTo>
                <a:lnTo>
                  <a:pt x="326" y="1142"/>
                </a:lnTo>
                <a:lnTo>
                  <a:pt x="326" y="922"/>
                </a:lnTo>
                <a:lnTo>
                  <a:pt x="459" y="922"/>
                </a:lnTo>
                <a:lnTo>
                  <a:pt x="459" y="1142"/>
                </a:lnTo>
                <a:close/>
                <a:moveTo>
                  <a:pt x="690" y="1510"/>
                </a:moveTo>
                <a:lnTo>
                  <a:pt x="557" y="1510"/>
                </a:lnTo>
                <a:lnTo>
                  <a:pt x="557" y="1290"/>
                </a:lnTo>
                <a:lnTo>
                  <a:pt x="690" y="1290"/>
                </a:lnTo>
                <a:lnTo>
                  <a:pt x="690" y="1510"/>
                </a:lnTo>
                <a:close/>
                <a:moveTo>
                  <a:pt x="690" y="1142"/>
                </a:moveTo>
                <a:lnTo>
                  <a:pt x="557" y="1142"/>
                </a:lnTo>
                <a:lnTo>
                  <a:pt x="557" y="922"/>
                </a:lnTo>
                <a:lnTo>
                  <a:pt x="690" y="922"/>
                </a:lnTo>
                <a:lnTo>
                  <a:pt x="690" y="1142"/>
                </a:lnTo>
                <a:close/>
                <a:moveTo>
                  <a:pt x="921" y="1510"/>
                </a:moveTo>
                <a:lnTo>
                  <a:pt x="788" y="1510"/>
                </a:lnTo>
                <a:lnTo>
                  <a:pt x="788" y="1290"/>
                </a:lnTo>
                <a:lnTo>
                  <a:pt x="921" y="1290"/>
                </a:lnTo>
                <a:lnTo>
                  <a:pt x="921" y="1510"/>
                </a:lnTo>
                <a:close/>
                <a:moveTo>
                  <a:pt x="921" y="1142"/>
                </a:moveTo>
                <a:lnTo>
                  <a:pt x="788" y="1142"/>
                </a:lnTo>
                <a:lnTo>
                  <a:pt x="788" y="922"/>
                </a:lnTo>
                <a:lnTo>
                  <a:pt x="921" y="922"/>
                </a:lnTo>
                <a:lnTo>
                  <a:pt x="921" y="1142"/>
                </a:lnTo>
                <a:close/>
                <a:moveTo>
                  <a:pt x="1360" y="1479"/>
                </a:moveTo>
                <a:lnTo>
                  <a:pt x="1227" y="1479"/>
                </a:lnTo>
                <a:lnTo>
                  <a:pt x="1227" y="1271"/>
                </a:lnTo>
                <a:lnTo>
                  <a:pt x="1360" y="1271"/>
                </a:lnTo>
                <a:lnTo>
                  <a:pt x="1360" y="1479"/>
                </a:lnTo>
                <a:close/>
                <a:moveTo>
                  <a:pt x="1360" y="1049"/>
                </a:moveTo>
                <a:lnTo>
                  <a:pt x="1227" y="1049"/>
                </a:lnTo>
                <a:lnTo>
                  <a:pt x="1227" y="841"/>
                </a:lnTo>
                <a:lnTo>
                  <a:pt x="1360" y="841"/>
                </a:lnTo>
                <a:lnTo>
                  <a:pt x="1360" y="1049"/>
                </a:lnTo>
                <a:close/>
                <a:moveTo>
                  <a:pt x="1360" y="619"/>
                </a:moveTo>
                <a:lnTo>
                  <a:pt x="1227" y="619"/>
                </a:lnTo>
                <a:lnTo>
                  <a:pt x="1227" y="411"/>
                </a:lnTo>
                <a:lnTo>
                  <a:pt x="1360" y="411"/>
                </a:lnTo>
                <a:lnTo>
                  <a:pt x="1360" y="619"/>
                </a:lnTo>
                <a:close/>
                <a:moveTo>
                  <a:pt x="1616" y="1479"/>
                </a:moveTo>
                <a:lnTo>
                  <a:pt x="1482" y="1479"/>
                </a:lnTo>
                <a:lnTo>
                  <a:pt x="1482" y="1271"/>
                </a:lnTo>
                <a:lnTo>
                  <a:pt x="1616" y="1271"/>
                </a:lnTo>
                <a:lnTo>
                  <a:pt x="1616" y="1479"/>
                </a:lnTo>
                <a:close/>
                <a:moveTo>
                  <a:pt x="1616" y="1049"/>
                </a:moveTo>
                <a:lnTo>
                  <a:pt x="1482" y="1049"/>
                </a:lnTo>
                <a:lnTo>
                  <a:pt x="1482" y="841"/>
                </a:lnTo>
                <a:lnTo>
                  <a:pt x="1616" y="841"/>
                </a:lnTo>
                <a:lnTo>
                  <a:pt x="1616" y="1049"/>
                </a:lnTo>
                <a:close/>
                <a:moveTo>
                  <a:pt x="1616" y="619"/>
                </a:moveTo>
                <a:lnTo>
                  <a:pt x="1482" y="619"/>
                </a:lnTo>
                <a:lnTo>
                  <a:pt x="1482" y="411"/>
                </a:lnTo>
                <a:lnTo>
                  <a:pt x="1616" y="411"/>
                </a:lnTo>
                <a:lnTo>
                  <a:pt x="1616" y="619"/>
                </a:lnTo>
                <a:close/>
                <a:moveTo>
                  <a:pt x="1871" y="1479"/>
                </a:moveTo>
                <a:lnTo>
                  <a:pt x="1737" y="1479"/>
                </a:lnTo>
                <a:lnTo>
                  <a:pt x="1737" y="1271"/>
                </a:lnTo>
                <a:lnTo>
                  <a:pt x="1871" y="1271"/>
                </a:lnTo>
                <a:lnTo>
                  <a:pt x="1871" y="1479"/>
                </a:lnTo>
                <a:close/>
                <a:moveTo>
                  <a:pt x="1871" y="1049"/>
                </a:moveTo>
                <a:lnTo>
                  <a:pt x="1737" y="1049"/>
                </a:lnTo>
                <a:lnTo>
                  <a:pt x="1737" y="841"/>
                </a:lnTo>
                <a:lnTo>
                  <a:pt x="1871" y="841"/>
                </a:lnTo>
                <a:lnTo>
                  <a:pt x="1871" y="1049"/>
                </a:lnTo>
                <a:close/>
                <a:moveTo>
                  <a:pt x="1871" y="619"/>
                </a:moveTo>
                <a:lnTo>
                  <a:pt x="1737" y="619"/>
                </a:lnTo>
                <a:lnTo>
                  <a:pt x="1737" y="411"/>
                </a:lnTo>
                <a:lnTo>
                  <a:pt x="1871" y="411"/>
                </a:lnTo>
                <a:lnTo>
                  <a:pt x="1871" y="619"/>
                </a:lnTo>
                <a:close/>
                <a:moveTo>
                  <a:pt x="2310" y="1510"/>
                </a:moveTo>
                <a:lnTo>
                  <a:pt x="2177" y="1510"/>
                </a:lnTo>
                <a:lnTo>
                  <a:pt x="2177" y="1290"/>
                </a:lnTo>
                <a:lnTo>
                  <a:pt x="2310" y="1290"/>
                </a:lnTo>
                <a:lnTo>
                  <a:pt x="2310" y="1510"/>
                </a:lnTo>
                <a:close/>
                <a:moveTo>
                  <a:pt x="2310" y="1142"/>
                </a:moveTo>
                <a:lnTo>
                  <a:pt x="2177" y="1142"/>
                </a:lnTo>
                <a:lnTo>
                  <a:pt x="2177" y="922"/>
                </a:lnTo>
                <a:lnTo>
                  <a:pt x="2310" y="922"/>
                </a:lnTo>
                <a:lnTo>
                  <a:pt x="2310" y="1142"/>
                </a:lnTo>
                <a:close/>
                <a:moveTo>
                  <a:pt x="2541" y="1510"/>
                </a:moveTo>
                <a:lnTo>
                  <a:pt x="2408" y="1510"/>
                </a:lnTo>
                <a:lnTo>
                  <a:pt x="2408" y="1290"/>
                </a:lnTo>
                <a:lnTo>
                  <a:pt x="2541" y="1290"/>
                </a:lnTo>
                <a:lnTo>
                  <a:pt x="2541" y="1510"/>
                </a:lnTo>
                <a:close/>
                <a:moveTo>
                  <a:pt x="2541" y="1142"/>
                </a:moveTo>
                <a:lnTo>
                  <a:pt x="2408" y="1142"/>
                </a:lnTo>
                <a:lnTo>
                  <a:pt x="2408" y="922"/>
                </a:lnTo>
                <a:lnTo>
                  <a:pt x="2541" y="922"/>
                </a:lnTo>
                <a:lnTo>
                  <a:pt x="2541" y="1142"/>
                </a:lnTo>
                <a:close/>
                <a:moveTo>
                  <a:pt x="2772" y="1510"/>
                </a:moveTo>
                <a:lnTo>
                  <a:pt x="2639" y="1510"/>
                </a:lnTo>
                <a:lnTo>
                  <a:pt x="2639" y="1290"/>
                </a:lnTo>
                <a:lnTo>
                  <a:pt x="2772" y="1290"/>
                </a:lnTo>
                <a:lnTo>
                  <a:pt x="2772" y="1510"/>
                </a:lnTo>
                <a:close/>
                <a:moveTo>
                  <a:pt x="2772" y="1142"/>
                </a:moveTo>
                <a:lnTo>
                  <a:pt x="2639" y="1142"/>
                </a:lnTo>
                <a:lnTo>
                  <a:pt x="2639" y="922"/>
                </a:lnTo>
                <a:lnTo>
                  <a:pt x="2772" y="922"/>
                </a:lnTo>
                <a:lnTo>
                  <a:pt x="2772" y="1142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pic>
        <p:nvPicPr>
          <p:cNvPr id="5" name="图片 4" descr="图片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rcRect r="-10356"/>
          <a:stretch>
            <a:fillRect/>
          </a:stretch>
        </p:blipFill>
        <p:spPr>
          <a:xfrm>
            <a:off x="8957310" y="265430"/>
            <a:ext cx="3005455" cy="728980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bldLvl="0" animBg="1"/>
      <p:bldP spid="4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Picture 4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069" b="31439"/>
          <a:stretch>
            <a:fillRect/>
          </a:stretch>
        </p:blipFill>
        <p:spPr bwMode="auto">
          <a:xfrm>
            <a:off x="-25288" y="9413"/>
            <a:ext cx="12251986" cy="995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" name="矩形 102"/>
          <p:cNvSpPr/>
          <p:nvPr>
            <p:custDataLst>
              <p:tags r:id="rId2"/>
            </p:custDataLst>
          </p:nvPr>
        </p:nvSpPr>
        <p:spPr>
          <a:xfrm>
            <a:off x="-25400" y="-5715"/>
            <a:ext cx="12252325" cy="1006475"/>
          </a:xfrm>
          <a:prstGeom prst="rect">
            <a:avLst/>
          </a:prstGeom>
          <a:gradFill flip="none" rotWithShape="1">
            <a:gsLst>
              <a:gs pos="0">
                <a:srgbClr val="0C3C7D"/>
              </a:gs>
              <a:gs pos="100000">
                <a:srgbClr val="287AAE">
                  <a:alpha val="8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 altLang="zh-CN" dirty="0">
              <a:solidFill>
                <a:schemeClr val="lt1"/>
              </a:solidFill>
              <a:sym typeface="+mn-ea"/>
            </a:endParaRPr>
          </a:p>
        </p:txBody>
      </p:sp>
      <p:sp>
        <p:nvSpPr>
          <p:cNvPr id="90" name="矩形: 圆角 89"/>
          <p:cNvSpPr/>
          <p:nvPr>
            <p:custDataLst>
              <p:tags r:id="rId3"/>
            </p:custDataLst>
          </p:nvPr>
        </p:nvSpPr>
        <p:spPr>
          <a:xfrm>
            <a:off x="4709583" y="303059"/>
            <a:ext cx="1619140" cy="400110"/>
          </a:xfrm>
          <a:prstGeom prst="round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91" name="图形 90" descr="铅笔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43452" y="348131"/>
            <a:ext cx="307332" cy="307332"/>
          </a:xfrm>
          <a:prstGeom prst="rect">
            <a:avLst/>
          </a:prstGeom>
        </p:spPr>
      </p:pic>
      <p:pic>
        <p:nvPicPr>
          <p:cNvPr id="92" name="图形 91" descr="烧瓶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751385" y="348131"/>
            <a:ext cx="307332" cy="307332"/>
          </a:xfrm>
          <a:prstGeom prst="rect">
            <a:avLst/>
          </a:prstGeom>
        </p:spPr>
      </p:pic>
      <p:pic>
        <p:nvPicPr>
          <p:cNvPr id="93" name="图形 92" descr="显微镜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559318" y="348131"/>
            <a:ext cx="307332" cy="307332"/>
          </a:xfrm>
          <a:prstGeom prst="rect">
            <a:avLst/>
          </a:prstGeom>
        </p:spPr>
      </p:pic>
      <p:pic>
        <p:nvPicPr>
          <p:cNvPr id="94" name="图形 93" descr="望远镜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367251" y="348131"/>
            <a:ext cx="307332" cy="307332"/>
          </a:xfrm>
          <a:prstGeom prst="rect">
            <a:avLst/>
          </a:prstGeom>
        </p:spPr>
      </p:pic>
      <p:pic>
        <p:nvPicPr>
          <p:cNvPr id="95" name="图形 94" descr="放大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175184" y="348131"/>
            <a:ext cx="307332" cy="307332"/>
          </a:xfrm>
          <a:prstGeom prst="rect">
            <a:avLst/>
          </a:prstGeom>
        </p:spPr>
      </p:pic>
      <p:sp>
        <p:nvSpPr>
          <p:cNvPr id="96" name="文本框 95"/>
          <p:cNvSpPr txBox="1"/>
          <p:nvPr>
            <p:custDataLst>
              <p:tags r:id="rId15"/>
            </p:custDataLst>
          </p:nvPr>
        </p:nvSpPr>
        <p:spPr>
          <a:xfrm>
            <a:off x="3223260" y="302895"/>
            <a:ext cx="15265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</a:rPr>
              <a:t>Prepare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7" name="文本框 96"/>
          <p:cNvSpPr txBox="1"/>
          <p:nvPr/>
        </p:nvSpPr>
        <p:spPr>
          <a:xfrm>
            <a:off x="501764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000000"/>
                </a:solidFill>
                <a:ea typeface="思源黑体 CN Bold" panose="020B0800000000000000" pitchFamily="34" charset="-122"/>
                <a:cs typeface="+mj-cs"/>
              </a:rPr>
              <a:t>client</a:t>
            </a:r>
            <a:endParaRPr lang="en-US" altLang="zh-CN" sz="2000" dirty="0">
              <a:solidFill>
                <a:srgbClr val="000000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8" name="文本框 97"/>
          <p:cNvSpPr txBox="1"/>
          <p:nvPr/>
        </p:nvSpPr>
        <p:spPr>
          <a:xfrm>
            <a:off x="681178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FFFF"/>
                </a:solidFill>
                <a:ea typeface="思源黑体 CN Bold" panose="020B0800000000000000" pitchFamily="34" charset="-122"/>
                <a:cs typeface="+mj-cs"/>
              </a:rPr>
              <a:t>server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9" name="文本框 98"/>
          <p:cNvSpPr txBox="1"/>
          <p:nvPr/>
        </p:nvSpPr>
        <p:spPr>
          <a:xfrm>
            <a:off x="860592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FFFF"/>
                </a:solidFill>
                <a:ea typeface="思源黑体 CN Bold" panose="020B0800000000000000" pitchFamily="34" charset="-122"/>
                <a:cs typeface="+mj-cs"/>
              </a:rPr>
              <a:t>test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10400065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FFFF"/>
                </a:solidFill>
                <a:ea typeface="思源黑体 CN Bold" panose="020B0800000000000000" pitchFamily="34" charset="-122"/>
                <a:cs typeface="+mj-cs"/>
              </a:rPr>
              <a:t>conclusion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101" name="箭头: V 形 100"/>
          <p:cNvSpPr/>
          <p:nvPr>
            <p:custDataLst>
              <p:tags r:id="rId16"/>
            </p:custDataLst>
          </p:nvPr>
        </p:nvSpPr>
        <p:spPr>
          <a:xfrm rot="5400000">
            <a:off x="5427894" y="741296"/>
            <a:ext cx="139368" cy="225295"/>
          </a:xfrm>
          <a:prstGeom prst="chevron">
            <a:avLst>
              <a:gd name="adj" fmla="val 73684"/>
            </a:avLst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dk1"/>
              </a:solidFill>
            </a:endParaRPr>
          </a:p>
        </p:txBody>
      </p:sp>
      <p:pic>
        <p:nvPicPr>
          <p:cNvPr id="2" name="图片 1" descr="图片1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18"/>
          <a:srcRect r="-10356"/>
          <a:stretch>
            <a:fillRect/>
          </a:stretch>
        </p:blipFill>
        <p:spPr>
          <a:xfrm>
            <a:off x="127635" y="169545"/>
            <a:ext cx="2533650" cy="61468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619582" y="1142946"/>
            <a:ext cx="10203536" cy="423985"/>
            <a:chOff x="4940300" y="3538797"/>
            <a:chExt cx="10203536" cy="423985"/>
          </a:xfrm>
        </p:grpSpPr>
        <p:grpSp>
          <p:nvGrpSpPr>
            <p:cNvPr id="14" name="组合 13"/>
            <p:cNvGrpSpPr/>
            <p:nvPr/>
          </p:nvGrpSpPr>
          <p:grpSpPr>
            <a:xfrm>
              <a:off x="4940300" y="3581780"/>
              <a:ext cx="361950" cy="254002"/>
              <a:chOff x="4940300" y="3428999"/>
              <a:chExt cx="457202" cy="254002"/>
            </a:xfrm>
          </p:grpSpPr>
          <p:sp>
            <p:nvSpPr>
              <p:cNvPr id="15" name="箭头: V 形 24"/>
              <p:cNvSpPr/>
              <p:nvPr>
                <p:custDataLst>
                  <p:tags r:id="rId19"/>
                </p:custDataLst>
              </p:nvPr>
            </p:nvSpPr>
            <p:spPr>
              <a:xfrm>
                <a:off x="4940300" y="3429000"/>
                <a:ext cx="254001" cy="254001"/>
              </a:xfrm>
              <a:prstGeom prst="chevron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dk1"/>
                  </a:solidFill>
                </a:endParaRPr>
              </a:p>
            </p:txBody>
          </p:sp>
          <p:sp>
            <p:nvSpPr>
              <p:cNvPr id="16" name="箭头: V 形 25"/>
              <p:cNvSpPr/>
              <p:nvPr>
                <p:custDataLst>
                  <p:tags r:id="rId20"/>
                </p:custDataLst>
              </p:nvPr>
            </p:nvSpPr>
            <p:spPr>
              <a:xfrm>
                <a:off x="5143501" y="3428999"/>
                <a:ext cx="254001" cy="254001"/>
              </a:xfrm>
              <a:prstGeom prst="chevron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dk1"/>
                  </a:solidFill>
                </a:endParaRPr>
              </a:p>
            </p:txBody>
          </p:sp>
        </p:grpSp>
        <p:cxnSp>
          <p:nvCxnSpPr>
            <p:cNvPr id="17" name="直接连接符 16"/>
            <p:cNvCxnSpPr/>
            <p:nvPr>
              <p:custDataLst>
                <p:tags r:id="rId21"/>
              </p:custDataLst>
            </p:nvPr>
          </p:nvCxnSpPr>
          <p:spPr>
            <a:xfrm>
              <a:off x="4940300" y="3962782"/>
              <a:ext cx="10203536" cy="0"/>
            </a:xfrm>
            <a:prstGeom prst="line">
              <a:avLst/>
            </a:prstGeom>
            <a:ln>
              <a:solidFill>
                <a:schemeClr val="lt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矩形 17"/>
            <p:cNvSpPr/>
            <p:nvPr>
              <p:custDataLst>
                <p:tags r:id="rId22"/>
              </p:custDataLst>
            </p:nvPr>
          </p:nvSpPr>
          <p:spPr>
            <a:xfrm>
              <a:off x="5302250" y="3538797"/>
              <a:ext cx="274145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altLang="zh-CN" b="1" dirty="0"/>
                <a:t>Simulate</a:t>
              </a:r>
              <a:r>
                <a:rPr lang="zh-CN" altLang="en-US" b="1" dirty="0"/>
                <a:t> </a:t>
              </a:r>
              <a:r>
                <a:rPr lang="en-GB" altLang="zh-CN" b="1" dirty="0"/>
                <a:t>multiple</a:t>
              </a:r>
              <a:r>
                <a:rPr lang="zh-CN" altLang="en-US" b="1" dirty="0"/>
                <a:t> </a:t>
              </a:r>
              <a:r>
                <a:rPr lang="en-GB" altLang="zh-CN" b="1" dirty="0"/>
                <a:t>clients</a:t>
              </a:r>
              <a:endParaRPr lang="zh-CN" altLang="en-US" b="1" dirty="0">
                <a:solidFill>
                  <a:schemeClr val="dk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3" name="矩形: 圆角 126"/>
          <p:cNvSpPr/>
          <p:nvPr/>
        </p:nvSpPr>
        <p:spPr>
          <a:xfrm>
            <a:off x="218891" y="2274467"/>
            <a:ext cx="5042733" cy="1880980"/>
          </a:xfrm>
          <a:prstGeom prst="roundRect">
            <a:avLst>
              <a:gd name="adj" fmla="val 8717"/>
            </a:avLst>
          </a:prstGeom>
          <a:noFill/>
          <a:ln w="6350" cap="flat" cmpd="sng" algn="ctr">
            <a:solidFill>
              <a:schemeClr val="accent1"/>
            </a:solidFill>
            <a:prstDash val="solid"/>
            <a:miter lim="800000"/>
          </a:ln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>
              <a:defRPr/>
            </a:pPr>
            <a:endParaRPr lang="zh-CN" altLang="en-US" kern="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35503" y="2460461"/>
            <a:ext cx="48095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GB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Function Description: </a:t>
            </a:r>
            <a:r>
              <a:rPr kumimoji="1" lang="en-GB" altLang="zh-CN" dirty="0">
                <a:latin typeface="Arial" panose="020B0604020202020204" pitchFamily="34" charset="0"/>
                <a:cs typeface="Arial" panose="020B0604020202020204" pitchFamily="34" charset="0"/>
              </a:rPr>
              <a:t>Simulate multiple clients to send HTTP requests to a specified server. It implements concurrent requests from multiple clients through multiple threads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5532" y="2401469"/>
            <a:ext cx="6462051" cy="1572317"/>
          </a:xfrm>
          <a:prstGeom prst="rect">
            <a:avLst/>
          </a:prstGeom>
        </p:spPr>
      </p:pic>
      <p:sp>
        <p:nvSpPr>
          <p:cNvPr id="23" name="矩形: 圆角 126"/>
          <p:cNvSpPr/>
          <p:nvPr/>
        </p:nvSpPr>
        <p:spPr>
          <a:xfrm>
            <a:off x="5357332" y="2129144"/>
            <a:ext cx="6450251" cy="2122183"/>
          </a:xfrm>
          <a:prstGeom prst="roundRect">
            <a:avLst>
              <a:gd name="adj" fmla="val 8717"/>
            </a:avLst>
          </a:prstGeom>
          <a:noFill/>
          <a:ln w="6350" cap="flat" cmpd="sng" algn="ctr">
            <a:solidFill>
              <a:schemeClr val="accent1"/>
            </a:solidFill>
            <a:prstDash val="solid"/>
            <a:miter lim="800000"/>
          </a:ln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>
              <a:defRPr/>
            </a:pPr>
            <a:endParaRPr lang="zh-CN" altLang="en-US" kern="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5610226" y="2826327"/>
            <a:ext cx="6197357" cy="48688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矩形: 圆角 126"/>
          <p:cNvSpPr/>
          <p:nvPr/>
        </p:nvSpPr>
        <p:spPr>
          <a:xfrm>
            <a:off x="251350" y="4808323"/>
            <a:ext cx="9614734" cy="1265416"/>
          </a:xfrm>
          <a:prstGeom prst="roundRect">
            <a:avLst>
              <a:gd name="adj" fmla="val 8717"/>
            </a:avLst>
          </a:prstGeom>
          <a:noFill/>
          <a:ln w="6350" cap="flat" cmpd="sng" algn="ctr">
            <a:solidFill>
              <a:schemeClr val="accent1"/>
            </a:solidFill>
            <a:prstDash val="solid"/>
            <a:miter lim="800000"/>
          </a:ln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>
              <a:defRPr/>
            </a:pPr>
            <a:endParaRPr lang="zh-CN" altLang="en-US" kern="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277951" y="5001915"/>
            <a:ext cx="925420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GB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Create a loop that iterates </a:t>
            </a:r>
            <a:r>
              <a:rPr kumimoji="1" lang="en-GB" altLang="zh-CN" sz="1400" dirty="0" err="1">
                <a:latin typeface="Arial" panose="020B0604020202020204" pitchFamily="34" charset="0"/>
                <a:cs typeface="Arial" panose="020B0604020202020204" pitchFamily="34" charset="0"/>
              </a:rPr>
              <a:t>num_clients</a:t>
            </a:r>
            <a:r>
              <a:rPr kumimoji="1" lang="en-GB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 a few times. In each iteration:</a:t>
            </a:r>
            <a:endParaRPr kumimoji="1" lang="en-GB" altLang="zh-CN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en-GB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1. Create a thread whose object function is </a:t>
            </a:r>
            <a:r>
              <a:rPr kumimoji="1" lang="en-GB" altLang="zh-CN" sz="1400" dirty="0" err="1">
                <a:latin typeface="Arial" panose="020B0604020202020204" pitchFamily="34" charset="0"/>
                <a:cs typeface="Arial" panose="020B0604020202020204" pitchFamily="34" charset="0"/>
              </a:rPr>
              <a:t>send_request</a:t>
            </a:r>
            <a:r>
              <a:rPr kumimoji="1" lang="en-GB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 and pass the corresponding parameters.</a:t>
            </a:r>
            <a:endParaRPr kumimoji="1" lang="en-GB" altLang="zh-CN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en-GB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2. Add the thread to the threads list.</a:t>
            </a:r>
            <a:endParaRPr kumimoji="1" lang="en-GB" altLang="zh-CN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en-GB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3. Start the thread and immediately start executing the </a:t>
            </a:r>
            <a:r>
              <a:rPr kumimoji="1" lang="en-GB" altLang="zh-CN" sz="1400" dirty="0" err="1">
                <a:latin typeface="Arial" panose="020B0604020202020204" pitchFamily="34" charset="0"/>
                <a:cs typeface="Arial" panose="020B0604020202020204" pitchFamily="34" charset="0"/>
              </a:rPr>
              <a:t>send_request</a:t>
            </a:r>
            <a:r>
              <a:rPr kumimoji="1" lang="en-GB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 function, which sends a request to the server.</a:t>
            </a:r>
            <a:endParaRPr kumimoji="1" lang="zh-CN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4" name="直线箭头连接符 43"/>
          <p:cNvCxnSpPr/>
          <p:nvPr/>
        </p:nvCxnSpPr>
        <p:spPr>
          <a:xfrm>
            <a:off x="8367251" y="3313216"/>
            <a:ext cx="0" cy="14951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矩形 80"/>
          <p:cNvSpPr/>
          <p:nvPr>
            <p:custDataLst>
              <p:tags r:id="rId1"/>
            </p:custDataLst>
          </p:nvPr>
        </p:nvSpPr>
        <p:spPr>
          <a:xfrm>
            <a:off x="0" y="0"/>
            <a:ext cx="12227495" cy="6858000"/>
          </a:xfrm>
          <a:prstGeom prst="rect">
            <a:avLst/>
          </a:prstGeom>
          <a:gradFill flip="none" rotWithShape="1">
            <a:gsLst>
              <a:gs pos="0">
                <a:srgbClr val="0C3C7D"/>
              </a:gs>
              <a:gs pos="100000">
                <a:srgbClr val="287AAE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 dirty="0">
              <a:solidFill>
                <a:schemeClr val="lt1"/>
              </a:solidFill>
              <a:sym typeface="+mn-ea"/>
            </a:endParaRPr>
          </a:p>
        </p:txBody>
      </p:sp>
      <p:sp>
        <p:nvSpPr>
          <p:cNvPr id="85" name="矩形 84"/>
          <p:cNvSpPr/>
          <p:nvPr/>
        </p:nvSpPr>
        <p:spPr>
          <a:xfrm>
            <a:off x="5024120" y="2597785"/>
            <a:ext cx="4063365" cy="829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400">
              <a:defRPr/>
            </a:pPr>
            <a:r>
              <a:rPr lang="en-US" altLang="zh-CN" sz="4800" b="1" dirty="0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server</a:t>
            </a:r>
            <a:endParaRPr lang="en-US" altLang="zh-CN" sz="4800" b="1" dirty="0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87" name="文本框 86"/>
          <p:cNvSpPr txBox="1"/>
          <p:nvPr>
            <p:custDataLst>
              <p:tags r:id="rId2"/>
            </p:custDataLst>
          </p:nvPr>
        </p:nvSpPr>
        <p:spPr>
          <a:xfrm>
            <a:off x="1386945" y="2150005"/>
            <a:ext cx="3015831" cy="2061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>
              <a:defRPr/>
            </a:pPr>
            <a:r>
              <a:rPr lang="en-US" altLang="zh-CN" sz="8000" dirty="0">
                <a:solidFill>
                  <a:schemeClr val="lt1"/>
                </a:solidFill>
                <a:latin typeface="Arial Black" panose="020B0A04020102020204" pitchFamily="34" charset="0"/>
                <a:ea typeface="思源宋体 CN Heavy" panose="02010600030101010101" pitchFamily="18" charset="-122"/>
              </a:rPr>
              <a:t>03</a:t>
            </a:r>
            <a:endParaRPr lang="en-US" altLang="zh-CN" sz="8000" dirty="0">
              <a:solidFill>
                <a:schemeClr val="lt1"/>
              </a:solidFill>
              <a:latin typeface="Arial Black" panose="020B0A04020102020204" pitchFamily="34" charset="0"/>
              <a:ea typeface="思源宋体 CN Heavy" panose="02010600030101010101" pitchFamily="18" charset="-122"/>
            </a:endParaRPr>
          </a:p>
          <a:p>
            <a:pPr algn="ctr" defTabSz="914400">
              <a:defRPr/>
            </a:pPr>
            <a:r>
              <a:rPr lang="en-US" altLang="zh-CN" sz="4800" dirty="0">
                <a:solidFill>
                  <a:schemeClr val="lt1"/>
                </a:solidFill>
                <a:latin typeface="思源宋体 CN Heavy" panose="02010600030101010101" pitchFamily="18" charset="-122"/>
                <a:ea typeface="思源宋体 CN Heavy" panose="02010600030101010101" pitchFamily="18" charset="-122"/>
              </a:rPr>
              <a:t>PART</a:t>
            </a:r>
            <a:endParaRPr lang="en-US" altLang="zh-CN" sz="4800" dirty="0">
              <a:solidFill>
                <a:schemeClr val="lt1"/>
              </a:solidFill>
              <a:latin typeface="思源宋体 CN Heavy" panose="02010600030101010101" pitchFamily="18" charset="-122"/>
              <a:ea typeface="思源宋体 CN Heavy" panose="02010600030101010101" pitchFamily="18" charset="-122"/>
            </a:endParaRPr>
          </a:p>
        </p:txBody>
      </p:sp>
      <p:cxnSp>
        <p:nvCxnSpPr>
          <p:cNvPr id="88" name="直接连接符 87"/>
          <p:cNvCxnSpPr/>
          <p:nvPr>
            <p:custDataLst>
              <p:tags r:id="rId3"/>
            </p:custDataLst>
          </p:nvPr>
        </p:nvCxnSpPr>
        <p:spPr>
          <a:xfrm>
            <a:off x="4555296" y="2321171"/>
            <a:ext cx="0" cy="2037504"/>
          </a:xfrm>
          <a:prstGeom prst="line">
            <a:avLst/>
          </a:prstGeom>
          <a:ln w="12700" cmpd="dbl">
            <a:solidFill>
              <a:schemeClr val="l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 descr="图片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rcRect r="-10356"/>
          <a:stretch>
            <a:fillRect/>
          </a:stretch>
        </p:blipFill>
        <p:spPr>
          <a:xfrm>
            <a:off x="8957310" y="265430"/>
            <a:ext cx="3005455" cy="72898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 bldLvl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069" b="31439"/>
          <a:stretch>
            <a:fillRect/>
          </a:stretch>
        </p:blipFill>
        <p:spPr bwMode="auto">
          <a:xfrm>
            <a:off x="-25288" y="9413"/>
            <a:ext cx="12251986" cy="995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-25400" y="9525"/>
            <a:ext cx="12252325" cy="995045"/>
          </a:xfrm>
          <a:prstGeom prst="rect">
            <a:avLst/>
          </a:prstGeom>
          <a:gradFill flip="none" rotWithShape="1">
            <a:gsLst>
              <a:gs pos="0">
                <a:srgbClr val="0C3C7D"/>
              </a:gs>
              <a:gs pos="100000">
                <a:srgbClr val="287AAE">
                  <a:alpha val="8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 altLang="zh-CN" dirty="0">
              <a:solidFill>
                <a:schemeClr val="lt1"/>
              </a:solidFill>
              <a:sym typeface="+mn-ea"/>
            </a:endParaRPr>
          </a:p>
        </p:txBody>
      </p:sp>
      <p:sp>
        <p:nvSpPr>
          <p:cNvPr id="31" name="矩形: 圆角 30"/>
          <p:cNvSpPr/>
          <p:nvPr>
            <p:custDataLst>
              <p:tags r:id="rId3"/>
            </p:custDataLst>
          </p:nvPr>
        </p:nvSpPr>
        <p:spPr>
          <a:xfrm>
            <a:off x="6466407" y="303059"/>
            <a:ext cx="1619140" cy="400110"/>
          </a:xfrm>
          <a:prstGeom prst="round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18" name="图形 17" descr="铅笔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452" y="348131"/>
            <a:ext cx="307332" cy="307332"/>
          </a:xfrm>
          <a:prstGeom prst="rect">
            <a:avLst/>
          </a:prstGeom>
        </p:spPr>
      </p:pic>
      <p:pic>
        <p:nvPicPr>
          <p:cNvPr id="23" name="图形 22" descr="烧瓶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1385" y="348131"/>
            <a:ext cx="307332" cy="307332"/>
          </a:xfrm>
          <a:prstGeom prst="rect">
            <a:avLst/>
          </a:prstGeom>
        </p:spPr>
      </p:pic>
      <p:pic>
        <p:nvPicPr>
          <p:cNvPr id="25" name="图形 24" descr="显微镜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9318" y="348131"/>
            <a:ext cx="307332" cy="307332"/>
          </a:xfrm>
          <a:prstGeom prst="rect">
            <a:avLst/>
          </a:prstGeom>
        </p:spPr>
      </p:pic>
      <p:pic>
        <p:nvPicPr>
          <p:cNvPr id="27" name="图形 26" descr="望远镜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7251" y="348131"/>
            <a:ext cx="307332" cy="307332"/>
          </a:xfrm>
          <a:prstGeom prst="rect">
            <a:avLst/>
          </a:prstGeom>
        </p:spPr>
      </p:pic>
      <p:pic>
        <p:nvPicPr>
          <p:cNvPr id="29" name="图形 28" descr="放大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184" y="348131"/>
            <a:ext cx="307332" cy="307332"/>
          </a:xfrm>
          <a:prstGeom prst="rect">
            <a:avLst/>
          </a:prstGeom>
        </p:spPr>
      </p:pic>
      <p:sp>
        <p:nvSpPr>
          <p:cNvPr id="30" name="文本框 29"/>
          <p:cNvSpPr txBox="1"/>
          <p:nvPr>
            <p:custDataLst>
              <p:tags r:id="rId10"/>
            </p:custDataLst>
          </p:nvPr>
        </p:nvSpPr>
        <p:spPr>
          <a:xfrm>
            <a:off x="3223260" y="302895"/>
            <a:ext cx="159766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</a:rPr>
              <a:t>Prepare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33" name="文本框 32"/>
          <p:cNvSpPr txBox="1"/>
          <p:nvPr>
            <p:custDataLst>
              <p:tags r:id="rId11"/>
            </p:custDataLst>
          </p:nvPr>
        </p:nvSpPr>
        <p:spPr>
          <a:xfrm>
            <a:off x="501764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  <a:sym typeface="+mn-ea"/>
              </a:rPr>
              <a:t>client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681178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000000"/>
                </a:solidFill>
                <a:ea typeface="思源黑体 CN Bold" panose="020B0800000000000000" pitchFamily="34" charset="-122"/>
                <a:cs typeface="+mj-cs"/>
              </a:rPr>
              <a:t>server</a:t>
            </a:r>
            <a:endParaRPr lang="en-US" altLang="zh-CN" sz="2000" dirty="0">
              <a:solidFill>
                <a:srgbClr val="000000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860592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FFFF"/>
                </a:solidFill>
                <a:ea typeface="思源黑体 CN Bold" panose="020B0800000000000000" pitchFamily="34" charset="-122"/>
                <a:cs typeface="+mj-cs"/>
              </a:rPr>
              <a:t>test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10400065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FFFF"/>
                </a:solidFill>
                <a:ea typeface="思源黑体 CN Bold" panose="020B0800000000000000" pitchFamily="34" charset="-122"/>
                <a:cs typeface="+mj-cs"/>
              </a:rPr>
              <a:t>conclusion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41" name="箭头: V 形 40"/>
          <p:cNvSpPr/>
          <p:nvPr>
            <p:custDataLst>
              <p:tags r:id="rId12"/>
            </p:custDataLst>
          </p:nvPr>
        </p:nvSpPr>
        <p:spPr>
          <a:xfrm rot="5400000">
            <a:off x="7188950" y="741296"/>
            <a:ext cx="139368" cy="225295"/>
          </a:xfrm>
          <a:prstGeom prst="chevron">
            <a:avLst>
              <a:gd name="adj" fmla="val 73684"/>
            </a:avLst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dk1"/>
              </a:solidFill>
            </a:endParaRPr>
          </a:p>
        </p:txBody>
      </p:sp>
      <p:pic>
        <p:nvPicPr>
          <p:cNvPr id="2" name="图片 1" descr="图片1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14"/>
          <a:srcRect r="-10356"/>
          <a:stretch>
            <a:fillRect/>
          </a:stretch>
        </p:blipFill>
        <p:spPr>
          <a:xfrm>
            <a:off x="127635" y="169545"/>
            <a:ext cx="2533650" cy="614680"/>
          </a:xfrm>
          <a:prstGeom prst="rect">
            <a:avLst/>
          </a:prstGeom>
        </p:spPr>
      </p:pic>
      <p:grpSp>
        <p:nvGrpSpPr>
          <p:cNvPr id="20" name="组合 19"/>
          <p:cNvGrpSpPr/>
          <p:nvPr/>
        </p:nvGrpSpPr>
        <p:grpSpPr>
          <a:xfrm>
            <a:off x="535762" y="1271851"/>
            <a:ext cx="10203536" cy="423985"/>
            <a:chOff x="4940300" y="3538797"/>
            <a:chExt cx="10203536" cy="423985"/>
          </a:xfrm>
        </p:grpSpPr>
        <p:grpSp>
          <p:nvGrpSpPr>
            <p:cNvPr id="21" name="组合 20"/>
            <p:cNvGrpSpPr/>
            <p:nvPr/>
          </p:nvGrpSpPr>
          <p:grpSpPr>
            <a:xfrm>
              <a:off x="4940300" y="3581780"/>
              <a:ext cx="361950" cy="254002"/>
              <a:chOff x="4940300" y="3428999"/>
              <a:chExt cx="457202" cy="254002"/>
            </a:xfrm>
          </p:grpSpPr>
          <p:sp>
            <p:nvSpPr>
              <p:cNvPr id="3" name="箭头: V 形 24"/>
              <p:cNvSpPr/>
              <p:nvPr>
                <p:custDataLst>
                  <p:tags r:id="rId15"/>
                </p:custDataLst>
              </p:nvPr>
            </p:nvSpPr>
            <p:spPr>
              <a:xfrm>
                <a:off x="4940300" y="3429000"/>
                <a:ext cx="254001" cy="254001"/>
              </a:xfrm>
              <a:prstGeom prst="chevron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dk1"/>
                  </a:solidFill>
                </a:endParaRPr>
              </a:p>
            </p:txBody>
          </p:sp>
          <p:sp>
            <p:nvSpPr>
              <p:cNvPr id="26" name="箭头: V 形 25"/>
              <p:cNvSpPr/>
              <p:nvPr>
                <p:custDataLst>
                  <p:tags r:id="rId16"/>
                </p:custDataLst>
              </p:nvPr>
            </p:nvSpPr>
            <p:spPr>
              <a:xfrm>
                <a:off x="5143501" y="3428999"/>
                <a:ext cx="254001" cy="254001"/>
              </a:xfrm>
              <a:prstGeom prst="chevron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dk1"/>
                  </a:solidFill>
                </a:endParaRPr>
              </a:p>
            </p:txBody>
          </p:sp>
        </p:grpSp>
        <p:cxnSp>
          <p:nvCxnSpPr>
            <p:cNvPr id="22" name="直接连接符 21"/>
            <p:cNvCxnSpPr/>
            <p:nvPr>
              <p:custDataLst>
                <p:tags r:id="rId17"/>
              </p:custDataLst>
            </p:nvPr>
          </p:nvCxnSpPr>
          <p:spPr>
            <a:xfrm>
              <a:off x="4940300" y="3962782"/>
              <a:ext cx="10203536" cy="0"/>
            </a:xfrm>
            <a:prstGeom prst="line">
              <a:avLst/>
            </a:prstGeom>
            <a:ln>
              <a:solidFill>
                <a:schemeClr val="lt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矩形 23"/>
            <p:cNvSpPr/>
            <p:nvPr>
              <p:custDataLst>
                <p:tags r:id="rId18"/>
              </p:custDataLst>
            </p:nvPr>
          </p:nvSpPr>
          <p:spPr>
            <a:xfrm>
              <a:off x="5302250" y="3538797"/>
              <a:ext cx="5036820" cy="36830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/>
              <a:r>
                <a:rPr b="1" dirty="0">
                  <a:solidFill>
                    <a:schemeClr val="dk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Configuration Reading and Global Variables</a:t>
              </a:r>
              <a:endParaRPr b="1" dirty="0">
                <a:solidFill>
                  <a:schemeClr val="dk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6" name="矩形 5"/>
          <p:cNvSpPr/>
          <p:nvPr/>
        </p:nvSpPr>
        <p:spPr>
          <a:xfrm>
            <a:off x="4398255" y="4044270"/>
            <a:ext cx="130085" cy="3426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2400"/>
              </a:lnSpc>
              <a:defRPr/>
            </a:pPr>
            <a:endParaRPr lang="zh-CN" altLang="en-US" sz="2400" b="1" dirty="0">
              <a:gradFill flip="none" rotWithShape="1">
                <a:gsLst>
                  <a:gs pos="66000">
                    <a:srgbClr val="7D4DA1"/>
                  </a:gs>
                  <a:gs pos="0">
                    <a:srgbClr val="6E448F"/>
                  </a:gs>
                  <a:gs pos="100000">
                    <a:srgbClr val="2B2862"/>
                  </a:gs>
                </a:gsLst>
                <a:lin ang="0" scaled="1"/>
                <a:tileRect/>
              </a:gradFill>
              <a:latin typeface="方正小标宋简体" panose="02000000000000000000" pitchFamily="2" charset="-122"/>
              <a:ea typeface="方正小标宋简体" panose="02000000000000000000" pitchFamily="2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433705" y="1807210"/>
            <a:ext cx="5501640" cy="3230245"/>
            <a:chOff x="8928" y="2263"/>
            <a:chExt cx="9942" cy="2897"/>
          </a:xfrm>
        </p:grpSpPr>
        <p:sp>
          <p:nvSpPr>
            <p:cNvPr id="5" name="矩形: 圆角 124"/>
            <p:cNvSpPr/>
            <p:nvPr/>
          </p:nvSpPr>
          <p:spPr>
            <a:xfrm>
              <a:off x="8928" y="2263"/>
              <a:ext cx="9942" cy="2897"/>
            </a:xfrm>
            <a:prstGeom prst="roundRect">
              <a:avLst>
                <a:gd name="adj" fmla="val 8717"/>
              </a:avLst>
            </a:prstGeom>
            <a:solidFill>
              <a:sysClr val="window" lastClr="FFFFFF"/>
            </a:solidFill>
            <a:ln w="6350" cap="flat" cmpd="sng" algn="ctr">
              <a:solidFill>
                <a:srgbClr val="E7E6E6">
                  <a:lumMod val="75000"/>
                </a:srgbClr>
              </a:solidFill>
              <a:prstDash val="solid"/>
              <a:miter lim="800000"/>
            </a:ln>
            <a:effectLst>
              <a:outerShdw blurRad="1270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7" name="Docer Falling Dust PPT demo 13"/>
            <p:cNvSpPr txBox="1"/>
            <p:nvPr/>
          </p:nvSpPr>
          <p:spPr>
            <a:xfrm>
              <a:off x="9096" y="2690"/>
              <a:ext cx="9594" cy="2365"/>
            </a:xfrm>
            <a:prstGeom prst="rect">
              <a:avLst/>
            </a:prstGeom>
            <a:noFill/>
          </p:spPr>
          <p:txBody>
            <a:bodyPr wrap="square" lIns="94002" tIns="47001" rIns="94002" bIns="47001" rtlCol="0"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0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1. Create a configparser.ConfigParser() instance and read the config.ini file.</a:t>
              </a:r>
              <a:endPara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10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2. Retrieve server configuration:</a:t>
              </a:r>
              <a:endPara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  <a:p>
              <a:pPr indent="457200">
                <a:lnSpc>
                  <a:spcPct val="150000"/>
                </a:lnSpc>
              </a:pPr>
              <a:r>
                <a:rPr lang="en-US" altLang="zh-CN" sz="10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Get the HOST from the [server] section, defaulting to 127.0.0.1.</a:t>
              </a:r>
              <a:endPara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  <a:p>
              <a:pPr indent="457200">
                <a:lnSpc>
                  <a:spcPct val="150000"/>
                </a:lnSpc>
              </a:pPr>
              <a:r>
                <a:rPr lang="en-US" altLang="zh-CN" sz="10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Get the PORT from the [server] section, defaulting to 8080.</a:t>
              </a:r>
              <a:endPara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  <a:p>
              <a:pPr indent="457200">
                <a:lnSpc>
                  <a:spcPct val="150000"/>
                </a:lnSpc>
              </a:pPr>
              <a:r>
                <a:rPr lang="en-US" altLang="zh-CN" sz="10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Get the MAX_CONNECTIONS from the [server] section, defaulting to 5.</a:t>
              </a:r>
              <a:endPara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10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3. Read rate - limiting configuration:</a:t>
              </a:r>
              <a:endPara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  <a:p>
              <a:pPr indent="457200">
                <a:lnSpc>
                  <a:spcPct val="150000"/>
                </a:lnSpc>
              </a:pPr>
              <a:r>
                <a:rPr lang="en-US" altLang="zh-CN" sz="10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Get the max_requests from the [rate_limit] section, defaulting to 5.</a:t>
              </a:r>
              <a:endPara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  <a:p>
              <a:pPr indent="457200">
                <a:lnSpc>
                  <a:spcPct val="150000"/>
                </a:lnSpc>
              </a:pPr>
              <a:r>
                <a:rPr lang="en-US" altLang="zh-CN" sz="10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Get the window from the [rate_limit] section, defaulting to 60 seconds.</a:t>
              </a:r>
              <a:endPara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10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4. Load security settings:</a:t>
              </a:r>
              <a:endPara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  <a:p>
              <a:pPr indent="457200">
                <a:lnSpc>
                  <a:spcPct val="150000"/>
                </a:lnSpc>
              </a:pPr>
              <a:r>
                <a:rPr lang="en-US" altLang="zh-CN" sz="10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Create the whitelist by splitting the [security] section's whitelist parameter.</a:t>
              </a:r>
              <a:endPara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  <a:p>
              <a:pPr indent="457200">
                <a:lnSpc>
                  <a:spcPct val="150000"/>
                </a:lnSpc>
              </a:pPr>
              <a:r>
                <a:rPr lang="en-US" altLang="zh-CN" sz="10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Create the blacklist by splitting the [security] section's blacklist parameter.</a:t>
              </a:r>
              <a:endPara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9" name="Docer Falling Dust PPT demo 12"/>
            <p:cNvSpPr txBox="1"/>
            <p:nvPr/>
          </p:nvSpPr>
          <p:spPr>
            <a:xfrm>
              <a:off x="9096" y="2348"/>
              <a:ext cx="7148" cy="360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lIns="94002" tIns="47001" rIns="94002" bIns="47001" rtlCol="0">
              <a:spAutoFit/>
            </a:bodyPr>
            <a:lstStyle/>
            <a:p>
              <a:pPr lvl="0" algn="l">
                <a:defRPr/>
              </a:pPr>
              <a:r>
                <a:rPr lang="en-US" altLang="zh-CN" sz="2000" b="1" kern="0">
                  <a:solidFill>
                    <a:srgbClr val="000000"/>
                  </a:solidFill>
                  <a:latin typeface="Arial" panose="020B0604020202020204"/>
                  <a:ea typeface="微软雅黑" panose="020B0503020204020204" pitchFamily="34" charset="-122"/>
                  <a:cs typeface="+mn-ea"/>
                  <a:sym typeface="+mn-lt"/>
                </a:rPr>
                <a:t>Configuration File Reading</a:t>
              </a:r>
              <a:endParaRPr lang="en-US" altLang="zh-CN" sz="2000" b="1" kern="0">
                <a:solidFill>
                  <a:srgbClr val="000000"/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433617" y="5275219"/>
            <a:ext cx="5928157" cy="1280498"/>
            <a:chOff x="-1807" y="9061"/>
            <a:chExt cx="10681" cy="1549"/>
          </a:xfrm>
        </p:grpSpPr>
        <p:sp>
          <p:nvSpPr>
            <p:cNvPr id="11" name="矩形: 圆角 126"/>
            <p:cNvSpPr/>
            <p:nvPr/>
          </p:nvSpPr>
          <p:spPr>
            <a:xfrm>
              <a:off x="-1807" y="9061"/>
              <a:ext cx="9934" cy="1549"/>
            </a:xfrm>
            <a:prstGeom prst="roundRect">
              <a:avLst>
                <a:gd name="adj" fmla="val 8717"/>
              </a:avLst>
            </a:prstGeom>
            <a:solidFill>
              <a:sysClr val="window" lastClr="FFFFFF"/>
            </a:solidFill>
            <a:ln w="6350" cap="flat" cmpd="sng" algn="ctr">
              <a:solidFill>
                <a:srgbClr val="E7E6E6">
                  <a:lumMod val="75000"/>
                </a:srgbClr>
              </a:solidFill>
              <a:prstDash val="solid"/>
              <a:miter lim="800000"/>
            </a:ln>
            <a:effectLst>
              <a:outerShdw blurRad="1270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15" name="Docer Falling Dust PPT demo 13"/>
            <p:cNvSpPr txBox="1"/>
            <p:nvPr/>
          </p:nvSpPr>
          <p:spPr>
            <a:xfrm>
              <a:off x="-1640" y="9649"/>
              <a:ext cx="10514" cy="803"/>
            </a:xfrm>
            <a:prstGeom prst="rect">
              <a:avLst/>
            </a:prstGeom>
            <a:noFill/>
          </p:spPr>
          <p:txBody>
            <a:bodyPr wrap="square" lIns="94002" tIns="47001" rIns="94002" bIns="47001" rtlCol="0"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0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1. The key global variable is_running is used to control the server's running status. </a:t>
              </a:r>
              <a:endPara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10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2. The request_times dictionary is used to track client request times for rate limiting.</a:t>
              </a:r>
              <a:endPara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6" name="Docer Falling Dust PPT demo 12"/>
            <p:cNvSpPr txBox="1"/>
            <p:nvPr/>
          </p:nvSpPr>
          <p:spPr>
            <a:xfrm>
              <a:off x="-1622" y="9164"/>
              <a:ext cx="8907" cy="485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lIns="94002" tIns="47001" rIns="94002" bIns="47001" rtlCol="0">
              <a:spAutoFit/>
            </a:bodyPr>
            <a:lstStyle/>
            <a:p>
              <a:pPr lvl="0" algn="l">
                <a:defRPr/>
              </a:pPr>
              <a:r>
                <a:rPr lang="en-US" altLang="zh-CN" sz="2000" b="1" kern="0">
                  <a:solidFill>
                    <a:srgbClr val="000000"/>
                  </a:solidFill>
                  <a:latin typeface="Arial" panose="020B0604020202020204"/>
                  <a:ea typeface="微软雅黑" panose="020B0503020204020204" pitchFamily="34" charset="-122"/>
                  <a:cs typeface="+mn-ea"/>
                  <a:sym typeface="+mn-lt"/>
                </a:rPr>
                <a:t>Global Variable Explanation</a:t>
              </a:r>
              <a:endParaRPr lang="en-US" altLang="zh-CN" sz="2000" b="1" kern="0">
                <a:solidFill>
                  <a:srgbClr val="000000"/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pic>
        <p:nvPicPr>
          <p:cNvPr id="37" name="图片 36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811645" y="2164080"/>
            <a:ext cx="4091305" cy="2369820"/>
          </a:xfrm>
          <a:prstGeom prst="rect">
            <a:avLst/>
          </a:prstGeom>
        </p:spPr>
      </p:pic>
      <p:pic>
        <p:nvPicPr>
          <p:cNvPr id="38" name="图片 37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811645" y="5245735"/>
            <a:ext cx="4132580" cy="11791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069" b="31439"/>
          <a:stretch>
            <a:fillRect/>
          </a:stretch>
        </p:blipFill>
        <p:spPr bwMode="auto">
          <a:xfrm>
            <a:off x="-25288" y="9413"/>
            <a:ext cx="12251986" cy="995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-25400" y="9525"/>
            <a:ext cx="12252325" cy="995045"/>
          </a:xfrm>
          <a:prstGeom prst="rect">
            <a:avLst/>
          </a:prstGeom>
          <a:gradFill flip="none" rotWithShape="1">
            <a:gsLst>
              <a:gs pos="0">
                <a:srgbClr val="0C3C7D"/>
              </a:gs>
              <a:gs pos="100000">
                <a:srgbClr val="287AAE">
                  <a:alpha val="8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 altLang="zh-CN" dirty="0">
              <a:solidFill>
                <a:schemeClr val="lt1"/>
              </a:solidFill>
              <a:sym typeface="+mn-ea"/>
            </a:endParaRPr>
          </a:p>
        </p:txBody>
      </p:sp>
      <p:sp>
        <p:nvSpPr>
          <p:cNvPr id="31" name="矩形: 圆角 30"/>
          <p:cNvSpPr/>
          <p:nvPr>
            <p:custDataLst>
              <p:tags r:id="rId3"/>
            </p:custDataLst>
          </p:nvPr>
        </p:nvSpPr>
        <p:spPr>
          <a:xfrm>
            <a:off x="6466407" y="303059"/>
            <a:ext cx="1619140" cy="400110"/>
          </a:xfrm>
          <a:prstGeom prst="round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18" name="图形 17" descr="铅笔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452" y="348131"/>
            <a:ext cx="307332" cy="307332"/>
          </a:xfrm>
          <a:prstGeom prst="rect">
            <a:avLst/>
          </a:prstGeom>
        </p:spPr>
      </p:pic>
      <p:pic>
        <p:nvPicPr>
          <p:cNvPr id="23" name="图形 22" descr="烧瓶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1385" y="348131"/>
            <a:ext cx="307332" cy="307332"/>
          </a:xfrm>
          <a:prstGeom prst="rect">
            <a:avLst/>
          </a:prstGeom>
        </p:spPr>
      </p:pic>
      <p:pic>
        <p:nvPicPr>
          <p:cNvPr id="25" name="图形 24" descr="显微镜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9318" y="348131"/>
            <a:ext cx="307332" cy="307332"/>
          </a:xfrm>
          <a:prstGeom prst="rect">
            <a:avLst/>
          </a:prstGeom>
        </p:spPr>
      </p:pic>
      <p:pic>
        <p:nvPicPr>
          <p:cNvPr id="27" name="图形 26" descr="望远镜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7251" y="348131"/>
            <a:ext cx="307332" cy="307332"/>
          </a:xfrm>
          <a:prstGeom prst="rect">
            <a:avLst/>
          </a:prstGeom>
        </p:spPr>
      </p:pic>
      <p:pic>
        <p:nvPicPr>
          <p:cNvPr id="29" name="图形 28" descr="放大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184" y="348131"/>
            <a:ext cx="307332" cy="307332"/>
          </a:xfrm>
          <a:prstGeom prst="rect">
            <a:avLst/>
          </a:prstGeom>
        </p:spPr>
      </p:pic>
      <p:sp>
        <p:nvSpPr>
          <p:cNvPr id="30" name="文本框 29"/>
          <p:cNvSpPr txBox="1"/>
          <p:nvPr>
            <p:custDataLst>
              <p:tags r:id="rId10"/>
            </p:custDataLst>
          </p:nvPr>
        </p:nvSpPr>
        <p:spPr>
          <a:xfrm>
            <a:off x="3223260" y="302895"/>
            <a:ext cx="159766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</a:rPr>
              <a:t>Prepare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33" name="文本框 32"/>
          <p:cNvSpPr txBox="1"/>
          <p:nvPr>
            <p:custDataLst>
              <p:tags r:id="rId11"/>
            </p:custDataLst>
          </p:nvPr>
        </p:nvSpPr>
        <p:spPr>
          <a:xfrm>
            <a:off x="501764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  <a:sym typeface="+mn-ea"/>
              </a:rPr>
              <a:t>client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681178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000000"/>
                </a:solidFill>
                <a:ea typeface="思源黑体 CN Bold" panose="020B0800000000000000" pitchFamily="34" charset="-122"/>
                <a:cs typeface="+mj-cs"/>
              </a:rPr>
              <a:t>server</a:t>
            </a:r>
            <a:endParaRPr lang="en-US" altLang="zh-CN" sz="2000" dirty="0">
              <a:solidFill>
                <a:srgbClr val="000000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860592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FFFF"/>
                </a:solidFill>
                <a:ea typeface="思源黑体 CN Bold" panose="020B0800000000000000" pitchFamily="34" charset="-122"/>
                <a:cs typeface="+mj-cs"/>
              </a:rPr>
              <a:t>test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10400065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FFFF"/>
                </a:solidFill>
                <a:ea typeface="思源黑体 CN Bold" panose="020B0800000000000000" pitchFamily="34" charset="-122"/>
                <a:cs typeface="+mj-cs"/>
              </a:rPr>
              <a:t>conclusion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41" name="箭头: V 形 40"/>
          <p:cNvSpPr/>
          <p:nvPr>
            <p:custDataLst>
              <p:tags r:id="rId12"/>
            </p:custDataLst>
          </p:nvPr>
        </p:nvSpPr>
        <p:spPr>
          <a:xfrm rot="5400000">
            <a:off x="7188950" y="741296"/>
            <a:ext cx="139368" cy="225295"/>
          </a:xfrm>
          <a:prstGeom prst="chevron">
            <a:avLst>
              <a:gd name="adj" fmla="val 73684"/>
            </a:avLst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dk1"/>
              </a:solidFill>
            </a:endParaRPr>
          </a:p>
        </p:txBody>
      </p:sp>
      <p:pic>
        <p:nvPicPr>
          <p:cNvPr id="2" name="图片 1" descr="图片1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14"/>
          <a:srcRect r="-10356"/>
          <a:stretch>
            <a:fillRect/>
          </a:stretch>
        </p:blipFill>
        <p:spPr>
          <a:xfrm>
            <a:off x="127635" y="169545"/>
            <a:ext cx="2533650" cy="614680"/>
          </a:xfrm>
          <a:prstGeom prst="rect">
            <a:avLst/>
          </a:prstGeom>
        </p:spPr>
      </p:pic>
      <p:grpSp>
        <p:nvGrpSpPr>
          <p:cNvPr id="20" name="组合 19"/>
          <p:cNvGrpSpPr/>
          <p:nvPr/>
        </p:nvGrpSpPr>
        <p:grpSpPr>
          <a:xfrm>
            <a:off x="631647" y="1281376"/>
            <a:ext cx="10203536" cy="423985"/>
            <a:chOff x="4940300" y="3538797"/>
            <a:chExt cx="10203536" cy="423985"/>
          </a:xfrm>
        </p:grpSpPr>
        <p:grpSp>
          <p:nvGrpSpPr>
            <p:cNvPr id="21" name="组合 20"/>
            <p:cNvGrpSpPr/>
            <p:nvPr/>
          </p:nvGrpSpPr>
          <p:grpSpPr>
            <a:xfrm>
              <a:off x="4940300" y="3581780"/>
              <a:ext cx="361950" cy="254002"/>
              <a:chOff x="4940300" y="3428999"/>
              <a:chExt cx="457202" cy="254002"/>
            </a:xfrm>
          </p:grpSpPr>
          <p:sp>
            <p:nvSpPr>
              <p:cNvPr id="3" name="箭头: V 形 24"/>
              <p:cNvSpPr/>
              <p:nvPr>
                <p:custDataLst>
                  <p:tags r:id="rId15"/>
                </p:custDataLst>
              </p:nvPr>
            </p:nvSpPr>
            <p:spPr>
              <a:xfrm>
                <a:off x="4940300" y="3429000"/>
                <a:ext cx="254001" cy="254001"/>
              </a:xfrm>
              <a:prstGeom prst="chevron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dk1"/>
                  </a:solidFill>
                </a:endParaRPr>
              </a:p>
            </p:txBody>
          </p:sp>
          <p:sp>
            <p:nvSpPr>
              <p:cNvPr id="26" name="箭头: V 形 25"/>
              <p:cNvSpPr/>
              <p:nvPr>
                <p:custDataLst>
                  <p:tags r:id="rId16"/>
                </p:custDataLst>
              </p:nvPr>
            </p:nvSpPr>
            <p:spPr>
              <a:xfrm>
                <a:off x="5143501" y="3428999"/>
                <a:ext cx="254001" cy="254001"/>
              </a:xfrm>
              <a:prstGeom prst="chevron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dk1"/>
                  </a:solidFill>
                </a:endParaRPr>
              </a:p>
            </p:txBody>
          </p:sp>
        </p:grpSp>
        <p:cxnSp>
          <p:nvCxnSpPr>
            <p:cNvPr id="22" name="直接连接符 21"/>
            <p:cNvCxnSpPr/>
            <p:nvPr>
              <p:custDataLst>
                <p:tags r:id="rId17"/>
              </p:custDataLst>
            </p:nvPr>
          </p:nvCxnSpPr>
          <p:spPr>
            <a:xfrm>
              <a:off x="4940300" y="3962782"/>
              <a:ext cx="10203536" cy="0"/>
            </a:xfrm>
            <a:prstGeom prst="line">
              <a:avLst/>
            </a:prstGeom>
            <a:ln>
              <a:solidFill>
                <a:schemeClr val="lt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矩形 23"/>
            <p:cNvSpPr/>
            <p:nvPr>
              <p:custDataLst>
                <p:tags r:id="rId18"/>
              </p:custDataLst>
            </p:nvPr>
          </p:nvSpPr>
          <p:spPr>
            <a:xfrm>
              <a:off x="5302250" y="3538797"/>
              <a:ext cx="3649980" cy="36830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/>
              <a:r>
                <a:rPr b="1" dirty="0">
                  <a:solidFill>
                    <a:schemeClr val="dk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Graphical User Interface (GUI)</a:t>
              </a:r>
              <a:endParaRPr b="1" dirty="0">
                <a:solidFill>
                  <a:schemeClr val="dk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6" name="矩形 5"/>
          <p:cNvSpPr/>
          <p:nvPr/>
        </p:nvSpPr>
        <p:spPr>
          <a:xfrm>
            <a:off x="4398255" y="4044270"/>
            <a:ext cx="130085" cy="3426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2400"/>
              </a:lnSpc>
              <a:defRPr/>
            </a:pPr>
            <a:endParaRPr lang="zh-CN" altLang="en-US" sz="2400" b="1" dirty="0">
              <a:gradFill flip="none" rotWithShape="1">
                <a:gsLst>
                  <a:gs pos="66000">
                    <a:srgbClr val="7D4DA1"/>
                  </a:gs>
                  <a:gs pos="0">
                    <a:srgbClr val="6E448F"/>
                  </a:gs>
                  <a:gs pos="100000">
                    <a:srgbClr val="2B2862"/>
                  </a:gs>
                </a:gsLst>
                <a:lin ang="0" scaled="1"/>
                <a:tileRect/>
              </a:gradFill>
              <a:latin typeface="方正小标宋简体" panose="02000000000000000000" pitchFamily="2" charset="-122"/>
              <a:ea typeface="方正小标宋简体" panose="02000000000000000000" pitchFamily="2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361950" y="1814830"/>
            <a:ext cx="5734050" cy="1146175"/>
            <a:chOff x="-487" y="2979"/>
            <a:chExt cx="9942" cy="977"/>
          </a:xfrm>
        </p:grpSpPr>
        <p:sp>
          <p:nvSpPr>
            <p:cNvPr id="5" name="矩形: 圆角 124"/>
            <p:cNvSpPr/>
            <p:nvPr/>
          </p:nvSpPr>
          <p:spPr>
            <a:xfrm>
              <a:off x="-487" y="2979"/>
              <a:ext cx="9942" cy="977"/>
            </a:xfrm>
            <a:prstGeom prst="roundRect">
              <a:avLst>
                <a:gd name="adj" fmla="val 8717"/>
              </a:avLst>
            </a:prstGeom>
            <a:solidFill>
              <a:sysClr val="window" lastClr="FFFFFF"/>
            </a:solidFill>
            <a:ln w="6350" cap="flat" cmpd="sng" algn="ctr">
              <a:solidFill>
                <a:srgbClr val="E7E6E6">
                  <a:lumMod val="75000"/>
                </a:srgbClr>
              </a:solidFill>
              <a:prstDash val="solid"/>
              <a:miter lim="800000"/>
            </a:ln>
            <a:effectLst>
              <a:outerShdw blurRad="1270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7" name="Docer Falling Dust PPT demo 13"/>
            <p:cNvSpPr txBox="1"/>
            <p:nvPr/>
          </p:nvSpPr>
          <p:spPr>
            <a:xfrm>
              <a:off x="-311" y="3402"/>
              <a:ext cx="9593" cy="474"/>
            </a:xfrm>
            <a:prstGeom prst="rect">
              <a:avLst/>
            </a:prstGeom>
            <a:noFill/>
          </p:spPr>
          <p:txBody>
            <a:bodyPr wrap="square" lIns="94002" tIns="47001" rIns="94002" bIns="47001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0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The tkinter library is used to initialize the GUI. It creates the main window (root), sets the window's title and size.</a:t>
              </a:r>
              <a:endPara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9" name="Docer Falling Dust PPT demo 12"/>
            <p:cNvSpPr txBox="1"/>
            <p:nvPr/>
          </p:nvSpPr>
          <p:spPr>
            <a:xfrm>
              <a:off x="-156" y="3077"/>
              <a:ext cx="7148" cy="342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lIns="94002" tIns="47001" rIns="94002" bIns="47001" rtlCol="0">
              <a:spAutoFit/>
            </a:bodyPr>
            <a:lstStyle/>
            <a:p>
              <a:pPr lvl="0" algn="l">
                <a:defRPr/>
              </a:pPr>
              <a:r>
                <a:rPr lang="en-US" altLang="zh-CN" sz="2000" b="1" kern="0">
                  <a:solidFill>
                    <a:srgbClr val="000000"/>
                  </a:solidFill>
                  <a:latin typeface="Arial" panose="020B0604020202020204"/>
                  <a:ea typeface="微软雅黑" panose="020B0503020204020204" pitchFamily="34" charset="-122"/>
                  <a:cs typeface="+mn-ea"/>
                  <a:sym typeface="+mn-lt"/>
                </a:rPr>
                <a:t>GUI Initialization</a:t>
              </a:r>
              <a:endParaRPr lang="en-US" altLang="zh-CN" sz="2000" b="1" kern="0">
                <a:solidFill>
                  <a:srgbClr val="000000"/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356235" y="3070225"/>
            <a:ext cx="5276215" cy="3623945"/>
            <a:chOff x="8475" y="5400"/>
            <a:chExt cx="11694" cy="5227"/>
          </a:xfrm>
        </p:grpSpPr>
        <p:sp>
          <p:nvSpPr>
            <p:cNvPr id="127" name="矩形: 圆角 126"/>
            <p:cNvSpPr/>
            <p:nvPr/>
          </p:nvSpPr>
          <p:spPr>
            <a:xfrm>
              <a:off x="8475" y="5400"/>
              <a:ext cx="11694" cy="5227"/>
            </a:xfrm>
            <a:prstGeom prst="roundRect">
              <a:avLst>
                <a:gd name="adj" fmla="val 8717"/>
              </a:avLst>
            </a:prstGeom>
            <a:solidFill>
              <a:sysClr val="window" lastClr="FFFFFF"/>
            </a:solidFill>
            <a:ln w="6350" cap="flat" cmpd="sng" algn="ctr">
              <a:solidFill>
                <a:srgbClr val="E7E6E6">
                  <a:lumMod val="75000"/>
                </a:srgbClr>
              </a:solidFill>
              <a:prstDash val="solid"/>
              <a:miter lim="800000"/>
            </a:ln>
            <a:effectLst>
              <a:outerShdw blurRad="1270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132" name="Docer Falling Dust PPT demo 13"/>
            <p:cNvSpPr txBox="1"/>
            <p:nvPr/>
          </p:nvSpPr>
          <p:spPr>
            <a:xfrm>
              <a:off x="8784" y="6172"/>
              <a:ext cx="10835" cy="3991"/>
            </a:xfrm>
            <a:prstGeom prst="rect">
              <a:avLst/>
            </a:prstGeom>
            <a:noFill/>
          </p:spPr>
          <p:txBody>
            <a:bodyPr wrap="square" lIns="94002" tIns="47001" rIns="94002" bIns="47001" rtlCol="0"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000" b="1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Log Display Area: </a:t>
              </a:r>
              <a:endParaRPr lang="en-US" altLang="zh-CN" sz="1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10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The log_area (a scrolledtext.ScrolledText) is created to display various log information during the server's operation. </a:t>
              </a:r>
              <a:endPara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10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The log_message function is used to insert log content with different color tags.</a:t>
              </a:r>
              <a:endPara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1000" b="1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Server Status Label: </a:t>
              </a:r>
              <a:endParaRPr lang="en-US" altLang="zh-CN" sz="1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10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The status_label is used to display the current running status of the server in real-time. It changes the text content and color to prompt the user.</a:t>
              </a:r>
              <a:endPara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1000" b="1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Start and Stop Buttons: </a:t>
              </a:r>
              <a:endParaRPr lang="en-US" altLang="zh-CN" sz="1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10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The start_button and stop_button are created and bound to corresponding functions (start_server_thread and stop_server) to allow the user to control the server's startup and stop operations.</a:t>
              </a:r>
              <a:endPara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33" name="Docer Falling Dust PPT demo 12"/>
            <p:cNvSpPr txBox="1"/>
            <p:nvPr/>
          </p:nvSpPr>
          <p:spPr>
            <a:xfrm>
              <a:off x="8783" y="5576"/>
              <a:ext cx="10180" cy="579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lIns="94002" tIns="47001" rIns="94002" bIns="47001" rtlCol="0">
              <a:spAutoFit/>
            </a:bodyPr>
            <a:lstStyle/>
            <a:p>
              <a:pPr lvl="0" algn="l">
                <a:defRPr/>
              </a:pPr>
              <a:r>
                <a:rPr lang="en-US" altLang="zh-CN" sz="2000" b="1" kern="0">
                  <a:solidFill>
                    <a:srgbClr val="000000"/>
                  </a:solidFill>
                  <a:latin typeface="Arial" panose="020B0604020202020204"/>
                  <a:ea typeface="微软雅黑" panose="020B0503020204020204" pitchFamily="34" charset="-122"/>
                  <a:cs typeface="+mn-ea"/>
                  <a:sym typeface="+mn-lt"/>
                </a:rPr>
                <a:t>Interface Component Introduction</a:t>
              </a:r>
              <a:endParaRPr lang="en-US" altLang="zh-CN" sz="2000" b="1" kern="0">
                <a:solidFill>
                  <a:srgbClr val="000000"/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cxnSp>
        <p:nvCxnSpPr>
          <p:cNvPr id="32" name="直接箭头连接符 31"/>
          <p:cNvCxnSpPr>
            <a:endCxn id="38" idx="1"/>
          </p:cNvCxnSpPr>
          <p:nvPr/>
        </p:nvCxnSpPr>
        <p:spPr>
          <a:xfrm flipV="1">
            <a:off x="5234940" y="4824730"/>
            <a:ext cx="607695" cy="279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4" name="图片 3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811645" y="2018030"/>
            <a:ext cx="3400425" cy="762000"/>
          </a:xfrm>
          <a:prstGeom prst="rect">
            <a:avLst/>
          </a:prstGeom>
        </p:spPr>
      </p:pic>
      <p:pic>
        <p:nvPicPr>
          <p:cNvPr id="37" name="图片 36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842635" y="3793490"/>
            <a:ext cx="6085840" cy="555625"/>
          </a:xfrm>
          <a:prstGeom prst="rect">
            <a:avLst/>
          </a:prstGeom>
        </p:spPr>
      </p:pic>
      <p:pic>
        <p:nvPicPr>
          <p:cNvPr id="38" name="图片 37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842635" y="4522470"/>
            <a:ext cx="6064250" cy="604520"/>
          </a:xfrm>
          <a:prstGeom prst="rect">
            <a:avLst/>
          </a:prstGeom>
        </p:spPr>
      </p:pic>
      <p:pic>
        <p:nvPicPr>
          <p:cNvPr id="40" name="图片 39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5842635" y="5274945"/>
            <a:ext cx="6085840" cy="1177290"/>
          </a:xfrm>
          <a:prstGeom prst="rect">
            <a:avLst/>
          </a:prstGeom>
        </p:spPr>
      </p:pic>
      <p:cxnSp>
        <p:nvCxnSpPr>
          <p:cNvPr id="42" name="直接箭头连接符 41"/>
          <p:cNvCxnSpPr>
            <a:endCxn id="40" idx="1"/>
          </p:cNvCxnSpPr>
          <p:nvPr/>
        </p:nvCxnSpPr>
        <p:spPr>
          <a:xfrm flipV="1">
            <a:off x="5260975" y="5863590"/>
            <a:ext cx="581660" cy="2603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5" name="直接箭头连接符 44"/>
          <p:cNvCxnSpPr>
            <a:endCxn id="37" idx="1"/>
          </p:cNvCxnSpPr>
          <p:nvPr/>
        </p:nvCxnSpPr>
        <p:spPr>
          <a:xfrm flipV="1">
            <a:off x="5234940" y="4071620"/>
            <a:ext cx="607695" cy="22669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069" b="31439"/>
          <a:stretch>
            <a:fillRect/>
          </a:stretch>
        </p:blipFill>
        <p:spPr bwMode="auto">
          <a:xfrm>
            <a:off x="-25288" y="9413"/>
            <a:ext cx="12251986" cy="995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-25400" y="9525"/>
            <a:ext cx="12252325" cy="995045"/>
          </a:xfrm>
          <a:prstGeom prst="rect">
            <a:avLst/>
          </a:prstGeom>
          <a:gradFill flip="none" rotWithShape="1">
            <a:gsLst>
              <a:gs pos="0">
                <a:srgbClr val="0C3C7D"/>
              </a:gs>
              <a:gs pos="100000">
                <a:srgbClr val="287AAE">
                  <a:alpha val="8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 altLang="zh-CN" dirty="0">
              <a:solidFill>
                <a:schemeClr val="lt1"/>
              </a:solidFill>
              <a:sym typeface="+mn-ea"/>
            </a:endParaRPr>
          </a:p>
        </p:txBody>
      </p:sp>
      <p:sp>
        <p:nvSpPr>
          <p:cNvPr id="31" name="矩形: 圆角 30"/>
          <p:cNvSpPr/>
          <p:nvPr>
            <p:custDataLst>
              <p:tags r:id="rId3"/>
            </p:custDataLst>
          </p:nvPr>
        </p:nvSpPr>
        <p:spPr>
          <a:xfrm>
            <a:off x="6466407" y="303059"/>
            <a:ext cx="1619140" cy="400110"/>
          </a:xfrm>
          <a:prstGeom prst="round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18" name="图形 17" descr="铅笔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452" y="348131"/>
            <a:ext cx="307332" cy="307332"/>
          </a:xfrm>
          <a:prstGeom prst="rect">
            <a:avLst/>
          </a:prstGeom>
        </p:spPr>
      </p:pic>
      <p:pic>
        <p:nvPicPr>
          <p:cNvPr id="23" name="图形 22" descr="烧瓶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1385" y="348131"/>
            <a:ext cx="307332" cy="307332"/>
          </a:xfrm>
          <a:prstGeom prst="rect">
            <a:avLst/>
          </a:prstGeom>
        </p:spPr>
      </p:pic>
      <p:pic>
        <p:nvPicPr>
          <p:cNvPr id="25" name="图形 24" descr="显微镜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559318" y="348131"/>
            <a:ext cx="307332" cy="307332"/>
          </a:xfrm>
          <a:prstGeom prst="rect">
            <a:avLst/>
          </a:prstGeom>
        </p:spPr>
      </p:pic>
      <p:pic>
        <p:nvPicPr>
          <p:cNvPr id="27" name="图形 26" descr="望远镜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7251" y="348131"/>
            <a:ext cx="307332" cy="307332"/>
          </a:xfrm>
          <a:prstGeom prst="rect">
            <a:avLst/>
          </a:prstGeom>
        </p:spPr>
      </p:pic>
      <p:pic>
        <p:nvPicPr>
          <p:cNvPr id="29" name="图形 28" descr="放大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184" y="348131"/>
            <a:ext cx="307332" cy="307332"/>
          </a:xfrm>
          <a:prstGeom prst="rect">
            <a:avLst/>
          </a:prstGeom>
        </p:spPr>
      </p:pic>
      <p:sp>
        <p:nvSpPr>
          <p:cNvPr id="30" name="文本框 29"/>
          <p:cNvSpPr txBox="1"/>
          <p:nvPr>
            <p:custDataLst>
              <p:tags r:id="rId11"/>
            </p:custDataLst>
          </p:nvPr>
        </p:nvSpPr>
        <p:spPr>
          <a:xfrm>
            <a:off x="3223260" y="302895"/>
            <a:ext cx="159766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</a:rPr>
              <a:t>Prepare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33" name="文本框 32"/>
          <p:cNvSpPr txBox="1"/>
          <p:nvPr>
            <p:custDataLst>
              <p:tags r:id="rId12"/>
            </p:custDataLst>
          </p:nvPr>
        </p:nvSpPr>
        <p:spPr>
          <a:xfrm>
            <a:off x="501764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  <a:sym typeface="+mn-ea"/>
              </a:rPr>
              <a:t>client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681178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000000"/>
                </a:solidFill>
                <a:ea typeface="思源黑体 CN Bold" panose="020B0800000000000000" pitchFamily="34" charset="-122"/>
                <a:cs typeface="+mj-cs"/>
              </a:rPr>
              <a:t>server</a:t>
            </a:r>
            <a:endParaRPr lang="en-US" altLang="zh-CN" sz="2000" dirty="0">
              <a:solidFill>
                <a:srgbClr val="000000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860592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FFFF"/>
                </a:solidFill>
                <a:ea typeface="思源黑体 CN Bold" panose="020B0800000000000000" pitchFamily="34" charset="-122"/>
                <a:cs typeface="+mj-cs"/>
              </a:rPr>
              <a:t>test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10400065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FFFF"/>
                </a:solidFill>
                <a:ea typeface="思源黑体 CN Bold" panose="020B0800000000000000" pitchFamily="34" charset="-122"/>
                <a:cs typeface="+mj-cs"/>
              </a:rPr>
              <a:t>conclusion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41" name="箭头: V 形 40"/>
          <p:cNvSpPr/>
          <p:nvPr>
            <p:custDataLst>
              <p:tags r:id="rId13"/>
            </p:custDataLst>
          </p:nvPr>
        </p:nvSpPr>
        <p:spPr>
          <a:xfrm rot="5400000">
            <a:off x="7188950" y="741296"/>
            <a:ext cx="139368" cy="225295"/>
          </a:xfrm>
          <a:prstGeom prst="chevron">
            <a:avLst>
              <a:gd name="adj" fmla="val 73684"/>
            </a:avLst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dk1"/>
              </a:solidFill>
            </a:endParaRPr>
          </a:p>
        </p:txBody>
      </p:sp>
      <p:pic>
        <p:nvPicPr>
          <p:cNvPr id="2" name="图片 1" descr="图片1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15"/>
          <a:srcRect r="-10356"/>
          <a:stretch>
            <a:fillRect/>
          </a:stretch>
        </p:blipFill>
        <p:spPr>
          <a:xfrm>
            <a:off x="127635" y="169545"/>
            <a:ext cx="2533650" cy="614680"/>
          </a:xfrm>
          <a:prstGeom prst="rect">
            <a:avLst/>
          </a:prstGeom>
        </p:spPr>
      </p:pic>
      <p:grpSp>
        <p:nvGrpSpPr>
          <p:cNvPr id="20" name="组合 19"/>
          <p:cNvGrpSpPr/>
          <p:nvPr/>
        </p:nvGrpSpPr>
        <p:grpSpPr>
          <a:xfrm>
            <a:off x="622122" y="1281376"/>
            <a:ext cx="10203536" cy="423985"/>
            <a:chOff x="4940300" y="3538797"/>
            <a:chExt cx="10203536" cy="423985"/>
          </a:xfrm>
        </p:grpSpPr>
        <p:grpSp>
          <p:nvGrpSpPr>
            <p:cNvPr id="21" name="组合 20"/>
            <p:cNvGrpSpPr/>
            <p:nvPr/>
          </p:nvGrpSpPr>
          <p:grpSpPr>
            <a:xfrm>
              <a:off x="4940300" y="3581780"/>
              <a:ext cx="361950" cy="254002"/>
              <a:chOff x="4940300" y="3428999"/>
              <a:chExt cx="457202" cy="254002"/>
            </a:xfrm>
          </p:grpSpPr>
          <p:sp>
            <p:nvSpPr>
              <p:cNvPr id="3" name="箭头: V 形 24"/>
              <p:cNvSpPr/>
              <p:nvPr>
                <p:custDataLst>
                  <p:tags r:id="rId16"/>
                </p:custDataLst>
              </p:nvPr>
            </p:nvSpPr>
            <p:spPr>
              <a:xfrm>
                <a:off x="4940300" y="3429000"/>
                <a:ext cx="254001" cy="254001"/>
              </a:xfrm>
              <a:prstGeom prst="chevron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dk1"/>
                  </a:solidFill>
                </a:endParaRPr>
              </a:p>
            </p:txBody>
          </p:sp>
          <p:sp>
            <p:nvSpPr>
              <p:cNvPr id="26" name="箭头: V 形 25"/>
              <p:cNvSpPr/>
              <p:nvPr>
                <p:custDataLst>
                  <p:tags r:id="rId17"/>
                </p:custDataLst>
              </p:nvPr>
            </p:nvSpPr>
            <p:spPr>
              <a:xfrm>
                <a:off x="5143501" y="3428999"/>
                <a:ext cx="254001" cy="254001"/>
              </a:xfrm>
              <a:prstGeom prst="chevron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dk1"/>
                  </a:solidFill>
                </a:endParaRPr>
              </a:p>
            </p:txBody>
          </p:sp>
        </p:grpSp>
        <p:cxnSp>
          <p:nvCxnSpPr>
            <p:cNvPr id="22" name="直接连接符 21"/>
            <p:cNvCxnSpPr/>
            <p:nvPr>
              <p:custDataLst>
                <p:tags r:id="rId18"/>
              </p:custDataLst>
            </p:nvPr>
          </p:nvCxnSpPr>
          <p:spPr>
            <a:xfrm>
              <a:off x="4940300" y="3962782"/>
              <a:ext cx="10203536" cy="0"/>
            </a:xfrm>
            <a:prstGeom prst="line">
              <a:avLst/>
            </a:prstGeom>
            <a:ln>
              <a:solidFill>
                <a:schemeClr val="lt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矩形 23"/>
            <p:cNvSpPr/>
            <p:nvPr>
              <p:custDataLst>
                <p:tags r:id="rId19"/>
              </p:custDataLst>
            </p:nvPr>
          </p:nvSpPr>
          <p:spPr>
            <a:xfrm>
              <a:off x="5302250" y="3538797"/>
              <a:ext cx="5845810" cy="36830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/>
              <a:r>
                <a:rPr b="1" dirty="0">
                  <a:solidFill>
                    <a:schemeClr val="dk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Core Function - Request Handling (handle_request)</a:t>
              </a:r>
              <a:endParaRPr b="1" dirty="0">
                <a:solidFill>
                  <a:schemeClr val="dk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6" name="矩形 5"/>
          <p:cNvSpPr/>
          <p:nvPr/>
        </p:nvSpPr>
        <p:spPr>
          <a:xfrm>
            <a:off x="4398255" y="4044270"/>
            <a:ext cx="130085" cy="3426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2400"/>
              </a:lnSpc>
              <a:defRPr/>
            </a:pPr>
            <a:endParaRPr lang="zh-CN" altLang="en-US" sz="2400" b="1" dirty="0">
              <a:gradFill flip="none" rotWithShape="1">
                <a:gsLst>
                  <a:gs pos="66000">
                    <a:srgbClr val="7D4DA1"/>
                  </a:gs>
                  <a:gs pos="0">
                    <a:srgbClr val="6E448F"/>
                  </a:gs>
                  <a:gs pos="100000">
                    <a:srgbClr val="2B2862"/>
                  </a:gs>
                </a:gsLst>
                <a:lin ang="0" scaled="1"/>
                <a:tileRect/>
              </a:gradFill>
              <a:latin typeface="方正小标宋简体" panose="02000000000000000000" pitchFamily="2" charset="-122"/>
              <a:ea typeface="方正小标宋简体" panose="02000000000000000000" pitchFamily="2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377825" y="1835150"/>
            <a:ext cx="5530850" cy="4726940"/>
            <a:chOff x="8475" y="5400"/>
            <a:chExt cx="11694" cy="3820"/>
          </a:xfrm>
        </p:grpSpPr>
        <p:sp>
          <p:nvSpPr>
            <p:cNvPr id="127" name="矩形: 圆角 126"/>
            <p:cNvSpPr/>
            <p:nvPr/>
          </p:nvSpPr>
          <p:spPr>
            <a:xfrm>
              <a:off x="8475" y="5400"/>
              <a:ext cx="11694" cy="3820"/>
            </a:xfrm>
            <a:prstGeom prst="roundRect">
              <a:avLst>
                <a:gd name="adj" fmla="val 8717"/>
              </a:avLst>
            </a:prstGeom>
            <a:solidFill>
              <a:sysClr val="window" lastClr="FFFFFF"/>
            </a:solidFill>
            <a:ln w="6350" cap="flat" cmpd="sng" algn="ctr">
              <a:solidFill>
                <a:srgbClr val="E7E6E6">
                  <a:lumMod val="75000"/>
                </a:srgbClr>
              </a:solidFill>
              <a:prstDash val="solid"/>
              <a:miter lim="800000"/>
            </a:ln>
            <a:effectLst>
              <a:outerShdw blurRad="1270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132" name="Docer Falling Dust PPT demo 13"/>
            <p:cNvSpPr txBox="1"/>
            <p:nvPr/>
          </p:nvSpPr>
          <p:spPr>
            <a:xfrm>
              <a:off x="8784" y="6370"/>
              <a:ext cx="10835" cy="583"/>
            </a:xfrm>
            <a:prstGeom prst="rect">
              <a:avLst/>
            </a:prstGeom>
            <a:noFill/>
          </p:spPr>
          <p:txBody>
            <a:bodyPr wrap="square" lIns="94002" tIns="47001" rIns="94002" bIns="47001" rtlCol="0">
              <a:spAutoFit/>
            </a:bodyPr>
            <a:lstStyle/>
            <a:p>
              <a:pPr>
                <a:lnSpc>
                  <a:spcPct val="150000"/>
                </a:lnSpc>
              </a:pPr>
              <a:endPara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sp>
        <p:nvSpPr>
          <p:cNvPr id="4" name="Docer Falling Dust PPT demo 13"/>
          <p:cNvSpPr txBox="1"/>
          <p:nvPr/>
        </p:nvSpPr>
        <p:spPr>
          <a:xfrm>
            <a:off x="425450" y="1898650"/>
            <a:ext cx="5330825" cy="4533265"/>
          </a:xfrm>
          <a:prstGeom prst="rect">
            <a:avLst/>
          </a:prstGeom>
          <a:noFill/>
        </p:spPr>
        <p:txBody>
          <a:bodyPr wrap="square" lIns="94002" tIns="47001" rIns="94002" bIns="47001" rtlCol="0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zh-CN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Security Check Part</a:t>
            </a:r>
            <a:endParaRPr lang="en-US" altLang="zh-CN" sz="12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Blacklist and Whitelist Check: Checks if the client IP is in the blacklist or not in the whitelist. If in the blacklist, it directly returns a 403 Forbidden response and records the log. If the whitelist is enabled and the IP is not in it, the access is also denied.</a:t>
            </a:r>
            <a:endParaRPr lang="en-US" altLang="zh-CN" sz="12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endParaRPr lang="en-US" altLang="zh-CN" sz="12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en-US" altLang="zh-CN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Rate Limit Check</a:t>
            </a:r>
            <a:endParaRPr lang="en-US" altLang="zh-CN" sz="12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Checks if the rate limit is exceeded based on the request_times dictionary and the configured window and max_requests. If exceeded, it returns a 429 Too Many Requests response.</a:t>
            </a:r>
            <a:endParaRPr lang="en-US" altLang="zh-CN" sz="12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endParaRPr lang="en-US" altLang="zh-CN" sz="12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en-US" altLang="zh-CN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Request Format Validation and File Handling Part</a:t>
            </a:r>
            <a:endParaRPr lang="en-US" altLang="zh-CN" sz="12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Request Format Validation: Checks if the client request is a valid GET method and in the correct format. If not, it returns a 400 Bad Request response.</a:t>
            </a:r>
            <a:endParaRPr lang="en-US" altLang="zh-CN" sz="12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endParaRPr lang="en-US" altLang="zh-CN" sz="1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231890" y="1779270"/>
            <a:ext cx="5269865" cy="194183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231890" y="3795395"/>
            <a:ext cx="5667375" cy="98107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231890" y="4850765"/>
            <a:ext cx="5041900" cy="2001520"/>
          </a:xfrm>
          <a:prstGeom prst="rect">
            <a:avLst/>
          </a:prstGeom>
        </p:spPr>
      </p:pic>
      <p:cxnSp>
        <p:nvCxnSpPr>
          <p:cNvPr id="45" name="直接箭头连接符 44"/>
          <p:cNvCxnSpPr/>
          <p:nvPr/>
        </p:nvCxnSpPr>
        <p:spPr>
          <a:xfrm>
            <a:off x="5499652" y="2797810"/>
            <a:ext cx="63063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/>
          <p:nvPr/>
        </p:nvCxnSpPr>
        <p:spPr>
          <a:xfrm>
            <a:off x="5499652" y="4193540"/>
            <a:ext cx="62428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/>
          <p:nvPr/>
        </p:nvCxnSpPr>
        <p:spPr>
          <a:xfrm>
            <a:off x="5582285" y="5744817"/>
            <a:ext cx="64960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069" b="31439"/>
          <a:stretch>
            <a:fillRect/>
          </a:stretch>
        </p:blipFill>
        <p:spPr bwMode="auto">
          <a:xfrm>
            <a:off x="-25288" y="9413"/>
            <a:ext cx="12251986" cy="995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-25400" y="9525"/>
            <a:ext cx="12252325" cy="995045"/>
          </a:xfrm>
          <a:prstGeom prst="rect">
            <a:avLst/>
          </a:prstGeom>
          <a:gradFill flip="none" rotWithShape="1">
            <a:gsLst>
              <a:gs pos="0">
                <a:srgbClr val="0C3C7D"/>
              </a:gs>
              <a:gs pos="100000">
                <a:srgbClr val="287AAE">
                  <a:alpha val="8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 altLang="zh-CN" dirty="0">
              <a:solidFill>
                <a:schemeClr val="lt1"/>
              </a:solidFill>
              <a:sym typeface="+mn-ea"/>
            </a:endParaRPr>
          </a:p>
        </p:txBody>
      </p:sp>
      <p:sp>
        <p:nvSpPr>
          <p:cNvPr id="31" name="矩形: 圆角 30"/>
          <p:cNvSpPr/>
          <p:nvPr>
            <p:custDataLst>
              <p:tags r:id="rId3"/>
            </p:custDataLst>
          </p:nvPr>
        </p:nvSpPr>
        <p:spPr>
          <a:xfrm>
            <a:off x="6466407" y="303059"/>
            <a:ext cx="1619140" cy="400110"/>
          </a:xfrm>
          <a:prstGeom prst="round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18" name="图形 17" descr="铅笔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452" y="348131"/>
            <a:ext cx="307332" cy="307332"/>
          </a:xfrm>
          <a:prstGeom prst="rect">
            <a:avLst/>
          </a:prstGeom>
        </p:spPr>
      </p:pic>
      <p:pic>
        <p:nvPicPr>
          <p:cNvPr id="23" name="图形 22" descr="烧瓶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1385" y="348131"/>
            <a:ext cx="307332" cy="307332"/>
          </a:xfrm>
          <a:prstGeom prst="rect">
            <a:avLst/>
          </a:prstGeom>
        </p:spPr>
      </p:pic>
      <p:pic>
        <p:nvPicPr>
          <p:cNvPr id="25" name="图形 24" descr="显微镜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559318" y="348131"/>
            <a:ext cx="307332" cy="307332"/>
          </a:xfrm>
          <a:prstGeom prst="rect">
            <a:avLst/>
          </a:prstGeom>
        </p:spPr>
      </p:pic>
      <p:pic>
        <p:nvPicPr>
          <p:cNvPr id="27" name="图形 26" descr="望远镜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7251" y="348131"/>
            <a:ext cx="307332" cy="307332"/>
          </a:xfrm>
          <a:prstGeom prst="rect">
            <a:avLst/>
          </a:prstGeom>
        </p:spPr>
      </p:pic>
      <p:pic>
        <p:nvPicPr>
          <p:cNvPr id="29" name="图形 28" descr="放大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184" y="348131"/>
            <a:ext cx="307332" cy="307332"/>
          </a:xfrm>
          <a:prstGeom prst="rect">
            <a:avLst/>
          </a:prstGeom>
        </p:spPr>
      </p:pic>
      <p:sp>
        <p:nvSpPr>
          <p:cNvPr id="30" name="文本框 29"/>
          <p:cNvSpPr txBox="1"/>
          <p:nvPr>
            <p:custDataLst>
              <p:tags r:id="rId11"/>
            </p:custDataLst>
          </p:nvPr>
        </p:nvSpPr>
        <p:spPr>
          <a:xfrm>
            <a:off x="3223260" y="302895"/>
            <a:ext cx="159766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</a:rPr>
              <a:t>Prepare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33" name="文本框 32"/>
          <p:cNvSpPr txBox="1"/>
          <p:nvPr>
            <p:custDataLst>
              <p:tags r:id="rId12"/>
            </p:custDataLst>
          </p:nvPr>
        </p:nvSpPr>
        <p:spPr>
          <a:xfrm>
            <a:off x="501764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  <a:sym typeface="+mn-ea"/>
              </a:rPr>
              <a:t>client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681178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000000"/>
                </a:solidFill>
                <a:ea typeface="思源黑体 CN Bold" panose="020B0800000000000000" pitchFamily="34" charset="-122"/>
                <a:cs typeface="+mj-cs"/>
              </a:rPr>
              <a:t>server</a:t>
            </a:r>
            <a:endParaRPr lang="en-US" altLang="zh-CN" sz="2000" dirty="0">
              <a:solidFill>
                <a:srgbClr val="000000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860592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FFFF"/>
                </a:solidFill>
                <a:ea typeface="思源黑体 CN Bold" panose="020B0800000000000000" pitchFamily="34" charset="-122"/>
                <a:cs typeface="+mj-cs"/>
              </a:rPr>
              <a:t>test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10400065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FFFF"/>
                </a:solidFill>
                <a:ea typeface="思源黑体 CN Bold" panose="020B0800000000000000" pitchFamily="34" charset="-122"/>
                <a:cs typeface="+mj-cs"/>
              </a:rPr>
              <a:t>conclusion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41" name="箭头: V 形 40"/>
          <p:cNvSpPr/>
          <p:nvPr>
            <p:custDataLst>
              <p:tags r:id="rId13"/>
            </p:custDataLst>
          </p:nvPr>
        </p:nvSpPr>
        <p:spPr>
          <a:xfrm rot="5400000">
            <a:off x="7188950" y="741296"/>
            <a:ext cx="139368" cy="225295"/>
          </a:xfrm>
          <a:prstGeom prst="chevron">
            <a:avLst>
              <a:gd name="adj" fmla="val 73684"/>
            </a:avLst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dk1"/>
              </a:solidFill>
            </a:endParaRPr>
          </a:p>
        </p:txBody>
      </p:sp>
      <p:pic>
        <p:nvPicPr>
          <p:cNvPr id="2" name="图片 1" descr="图片1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15"/>
          <a:srcRect r="-10356"/>
          <a:stretch>
            <a:fillRect/>
          </a:stretch>
        </p:blipFill>
        <p:spPr>
          <a:xfrm>
            <a:off x="127635" y="169545"/>
            <a:ext cx="2533650" cy="614680"/>
          </a:xfrm>
          <a:prstGeom prst="rect">
            <a:avLst/>
          </a:prstGeom>
        </p:spPr>
      </p:pic>
      <p:grpSp>
        <p:nvGrpSpPr>
          <p:cNvPr id="20" name="组合 19"/>
          <p:cNvGrpSpPr/>
          <p:nvPr/>
        </p:nvGrpSpPr>
        <p:grpSpPr>
          <a:xfrm>
            <a:off x="622122" y="1281376"/>
            <a:ext cx="10203536" cy="423985"/>
            <a:chOff x="4940300" y="3538797"/>
            <a:chExt cx="10203536" cy="423985"/>
          </a:xfrm>
        </p:grpSpPr>
        <p:grpSp>
          <p:nvGrpSpPr>
            <p:cNvPr id="21" name="组合 20"/>
            <p:cNvGrpSpPr/>
            <p:nvPr/>
          </p:nvGrpSpPr>
          <p:grpSpPr>
            <a:xfrm>
              <a:off x="4940300" y="3581780"/>
              <a:ext cx="361950" cy="254002"/>
              <a:chOff x="4940300" y="3428999"/>
              <a:chExt cx="457202" cy="254002"/>
            </a:xfrm>
          </p:grpSpPr>
          <p:sp>
            <p:nvSpPr>
              <p:cNvPr id="3" name="箭头: V 形 24"/>
              <p:cNvSpPr/>
              <p:nvPr>
                <p:custDataLst>
                  <p:tags r:id="rId16"/>
                </p:custDataLst>
              </p:nvPr>
            </p:nvSpPr>
            <p:spPr>
              <a:xfrm>
                <a:off x="4940300" y="3429000"/>
                <a:ext cx="254001" cy="254001"/>
              </a:xfrm>
              <a:prstGeom prst="chevron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dk1"/>
                  </a:solidFill>
                </a:endParaRPr>
              </a:p>
            </p:txBody>
          </p:sp>
          <p:sp>
            <p:nvSpPr>
              <p:cNvPr id="26" name="箭头: V 形 25"/>
              <p:cNvSpPr/>
              <p:nvPr>
                <p:custDataLst>
                  <p:tags r:id="rId17"/>
                </p:custDataLst>
              </p:nvPr>
            </p:nvSpPr>
            <p:spPr>
              <a:xfrm>
                <a:off x="5143501" y="3428999"/>
                <a:ext cx="254001" cy="254001"/>
              </a:xfrm>
              <a:prstGeom prst="chevron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dk1"/>
                  </a:solidFill>
                </a:endParaRPr>
              </a:p>
            </p:txBody>
          </p:sp>
        </p:grpSp>
        <p:cxnSp>
          <p:nvCxnSpPr>
            <p:cNvPr id="22" name="直接连接符 21"/>
            <p:cNvCxnSpPr/>
            <p:nvPr>
              <p:custDataLst>
                <p:tags r:id="rId18"/>
              </p:custDataLst>
            </p:nvPr>
          </p:nvCxnSpPr>
          <p:spPr>
            <a:xfrm>
              <a:off x="4940300" y="3962782"/>
              <a:ext cx="10203536" cy="0"/>
            </a:xfrm>
            <a:prstGeom prst="line">
              <a:avLst/>
            </a:prstGeom>
            <a:ln>
              <a:solidFill>
                <a:schemeClr val="lt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矩形 23"/>
            <p:cNvSpPr/>
            <p:nvPr>
              <p:custDataLst>
                <p:tags r:id="rId19"/>
              </p:custDataLst>
            </p:nvPr>
          </p:nvSpPr>
          <p:spPr>
            <a:xfrm>
              <a:off x="5302250" y="3538797"/>
              <a:ext cx="5845810" cy="36830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/>
              <a:r>
                <a:rPr b="1" dirty="0">
                  <a:solidFill>
                    <a:schemeClr val="dk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Core Function - Request Handling (handle_request)</a:t>
              </a:r>
              <a:endParaRPr b="1" dirty="0">
                <a:solidFill>
                  <a:schemeClr val="dk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523875" y="2229485"/>
            <a:ext cx="5901654" cy="3316902"/>
            <a:chOff x="595" y="2890"/>
            <a:chExt cx="9294" cy="5223"/>
          </a:xfrm>
        </p:grpSpPr>
        <p:sp>
          <p:nvSpPr>
            <p:cNvPr id="6" name="矩形 5"/>
            <p:cNvSpPr/>
            <p:nvPr/>
          </p:nvSpPr>
          <p:spPr>
            <a:xfrm>
              <a:off x="6926" y="6369"/>
              <a:ext cx="205" cy="54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ts val="2400"/>
                </a:lnSpc>
                <a:defRPr/>
              </a:pPr>
              <a:endParaRPr lang="zh-CN" altLang="en-US" sz="2400" b="1" dirty="0">
                <a:gradFill flip="none" rotWithShape="1">
                  <a:gsLst>
                    <a:gs pos="66000">
                      <a:srgbClr val="7D4DA1"/>
                    </a:gs>
                    <a:gs pos="0">
                      <a:srgbClr val="6E448F"/>
                    </a:gs>
                    <a:gs pos="100000">
                      <a:srgbClr val="2B2862"/>
                    </a:gs>
                  </a:gsLst>
                  <a:lin ang="0" scaled="1"/>
                  <a:tileRect/>
                </a:gradFill>
                <a:latin typeface="方正小标宋简体" panose="02000000000000000000" pitchFamily="2" charset="-122"/>
                <a:ea typeface="方正小标宋简体" panose="02000000000000000000" pitchFamily="2" charset="-122"/>
              </a:endParaRPr>
            </a:p>
          </p:txBody>
        </p:sp>
        <p:grpSp>
          <p:nvGrpSpPr>
            <p:cNvPr id="14" name="组合 13"/>
            <p:cNvGrpSpPr/>
            <p:nvPr/>
          </p:nvGrpSpPr>
          <p:grpSpPr>
            <a:xfrm>
              <a:off x="595" y="2890"/>
              <a:ext cx="9294" cy="5223"/>
              <a:chOff x="8475" y="5400"/>
              <a:chExt cx="12478" cy="4752"/>
            </a:xfrm>
          </p:grpSpPr>
          <p:sp>
            <p:nvSpPr>
              <p:cNvPr id="127" name="矩形: 圆角 126"/>
              <p:cNvSpPr/>
              <p:nvPr/>
            </p:nvSpPr>
            <p:spPr>
              <a:xfrm>
                <a:off x="8475" y="5400"/>
                <a:ext cx="12478" cy="4752"/>
              </a:xfrm>
              <a:prstGeom prst="roundRect">
                <a:avLst>
                  <a:gd name="adj" fmla="val 8717"/>
                </a:avLst>
              </a:prstGeom>
              <a:solidFill>
                <a:sysClr val="window" lastClr="FFFFFF"/>
              </a:solidFill>
              <a:ln w="6350" cap="flat" cmpd="sng" algn="ctr">
                <a:solidFill>
                  <a:srgbClr val="E7E6E6">
                    <a:lumMod val="75000"/>
                  </a:srgbClr>
                </a:solidFill>
                <a:prstDash val="solid"/>
                <a:miter lim="800000"/>
              </a:ln>
              <a:effectLst>
                <a:outerShdw blurRad="1270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kern="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endParaRPr>
              </a:p>
            </p:txBody>
          </p:sp>
          <p:sp>
            <p:nvSpPr>
              <p:cNvPr id="132" name="Docer Falling Dust PPT demo 13"/>
              <p:cNvSpPr txBox="1"/>
              <p:nvPr/>
            </p:nvSpPr>
            <p:spPr>
              <a:xfrm>
                <a:off x="8784" y="6370"/>
                <a:ext cx="10835" cy="583"/>
              </a:xfrm>
              <a:prstGeom prst="rect">
                <a:avLst/>
              </a:prstGeom>
              <a:noFill/>
            </p:spPr>
            <p:txBody>
              <a:bodyPr wrap="square" lIns="94002" tIns="47001" rIns="94002" bIns="47001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endParaRPr lang="en-US" altLang="zh-CN" sz="10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p:grpSp>
        <p:sp>
          <p:nvSpPr>
            <p:cNvPr id="4" name="Docer Falling Dust PPT demo 13"/>
            <p:cNvSpPr txBox="1"/>
            <p:nvPr/>
          </p:nvSpPr>
          <p:spPr>
            <a:xfrm>
              <a:off x="670" y="2990"/>
              <a:ext cx="8886" cy="4531"/>
            </a:xfrm>
            <a:prstGeom prst="rect">
              <a:avLst/>
            </a:prstGeom>
            <a:noFill/>
          </p:spPr>
          <p:txBody>
            <a:bodyPr wrap="square" lIns="94002" tIns="47001" rIns="94002" bIns="47001" rtlCol="0"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600" b="1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File Reading and Response Building Part</a:t>
              </a:r>
              <a:endParaRPr lang="en-US" altLang="zh-CN" sz="16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  <a:p>
              <a:pPr>
                <a:lnSpc>
                  <a:spcPct val="150000"/>
                </a:lnSpc>
              </a:pPr>
              <a:endParaRPr lang="en-US" altLang="zh-CN" sz="14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12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Tries to open the requested file. If the file is not found, it returns a 404 Not Found response. If there is a permission error, it returns a 403 Forbidden response. </a:t>
              </a:r>
              <a:endPara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  <a:p>
              <a:pPr>
                <a:lnSpc>
                  <a:spcPct val="150000"/>
                </a:lnSpc>
              </a:pPr>
              <a:endPara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12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After successfully reading the file, it determines the Content-Type (using the get_content_type function), sets the UTF-8 encoding for text content, builds the HTTP response headers and body, and sends the response to the client.</a:t>
              </a:r>
              <a:endPara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830060" y="1101725"/>
            <a:ext cx="4036695" cy="57562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矩形 80"/>
          <p:cNvSpPr/>
          <p:nvPr>
            <p:custDataLst>
              <p:tags r:id="rId1"/>
            </p:custDataLst>
          </p:nvPr>
        </p:nvSpPr>
        <p:spPr>
          <a:xfrm>
            <a:off x="0" y="0"/>
            <a:ext cx="12227495" cy="6858000"/>
          </a:xfrm>
          <a:prstGeom prst="rect">
            <a:avLst/>
          </a:prstGeom>
          <a:gradFill flip="none" rotWithShape="1">
            <a:gsLst>
              <a:gs pos="0">
                <a:srgbClr val="0C3C7D"/>
              </a:gs>
              <a:gs pos="100000">
                <a:srgbClr val="287AAE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 dirty="0">
              <a:solidFill>
                <a:schemeClr val="lt1"/>
              </a:solidFill>
              <a:sym typeface="+mn-ea"/>
            </a:endParaRPr>
          </a:p>
        </p:txBody>
      </p:sp>
      <p:sp>
        <p:nvSpPr>
          <p:cNvPr id="85" name="矩形 84"/>
          <p:cNvSpPr/>
          <p:nvPr/>
        </p:nvSpPr>
        <p:spPr>
          <a:xfrm>
            <a:off x="5024120" y="2597785"/>
            <a:ext cx="4063365" cy="829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400">
              <a:defRPr/>
            </a:pPr>
            <a:r>
              <a:rPr lang="en-US" altLang="zh-CN" sz="4800" b="1" dirty="0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Testing</a:t>
            </a:r>
            <a:endParaRPr lang="en-US" altLang="zh-CN" sz="4800" b="1" dirty="0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87" name="文本框 86"/>
          <p:cNvSpPr txBox="1"/>
          <p:nvPr>
            <p:custDataLst>
              <p:tags r:id="rId2"/>
            </p:custDataLst>
          </p:nvPr>
        </p:nvSpPr>
        <p:spPr>
          <a:xfrm>
            <a:off x="1386945" y="2150005"/>
            <a:ext cx="3015831" cy="2061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>
              <a:defRPr/>
            </a:pPr>
            <a:r>
              <a:rPr lang="en-US" altLang="zh-CN" sz="8000" dirty="0">
                <a:solidFill>
                  <a:schemeClr val="lt1"/>
                </a:solidFill>
                <a:latin typeface="Arial Black" panose="020B0A04020102020204" pitchFamily="34" charset="0"/>
                <a:ea typeface="思源宋体 CN Heavy" panose="02010600030101010101" pitchFamily="18" charset="-122"/>
              </a:rPr>
              <a:t>04</a:t>
            </a:r>
            <a:endParaRPr lang="en-US" altLang="zh-CN" sz="8000" dirty="0">
              <a:solidFill>
                <a:schemeClr val="lt1"/>
              </a:solidFill>
              <a:latin typeface="Arial Black" panose="020B0A04020102020204" pitchFamily="34" charset="0"/>
              <a:ea typeface="思源宋体 CN Heavy" panose="02010600030101010101" pitchFamily="18" charset="-122"/>
            </a:endParaRPr>
          </a:p>
          <a:p>
            <a:pPr algn="ctr" defTabSz="914400">
              <a:defRPr/>
            </a:pPr>
            <a:r>
              <a:rPr lang="en-US" altLang="zh-CN" sz="4800" dirty="0">
                <a:solidFill>
                  <a:schemeClr val="lt1"/>
                </a:solidFill>
                <a:latin typeface="思源宋体 CN Heavy" panose="02010600030101010101" pitchFamily="18" charset="-122"/>
                <a:ea typeface="思源宋体 CN Heavy" panose="02010600030101010101" pitchFamily="18" charset="-122"/>
              </a:rPr>
              <a:t>PART</a:t>
            </a:r>
            <a:endParaRPr lang="en-US" altLang="zh-CN" sz="4800" dirty="0">
              <a:solidFill>
                <a:schemeClr val="lt1"/>
              </a:solidFill>
              <a:latin typeface="思源宋体 CN Heavy" panose="02010600030101010101" pitchFamily="18" charset="-122"/>
              <a:ea typeface="思源宋体 CN Heavy" panose="02010600030101010101" pitchFamily="18" charset="-122"/>
            </a:endParaRPr>
          </a:p>
        </p:txBody>
      </p:sp>
      <p:cxnSp>
        <p:nvCxnSpPr>
          <p:cNvPr id="88" name="直接连接符 87"/>
          <p:cNvCxnSpPr/>
          <p:nvPr>
            <p:custDataLst>
              <p:tags r:id="rId3"/>
            </p:custDataLst>
          </p:nvPr>
        </p:nvCxnSpPr>
        <p:spPr>
          <a:xfrm>
            <a:off x="4555296" y="2321171"/>
            <a:ext cx="0" cy="2037504"/>
          </a:xfrm>
          <a:prstGeom prst="line">
            <a:avLst/>
          </a:prstGeom>
          <a:ln w="12700" cmpd="dbl">
            <a:solidFill>
              <a:schemeClr val="l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 descr="图片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rcRect r="-10356"/>
          <a:stretch>
            <a:fillRect/>
          </a:stretch>
        </p:blipFill>
        <p:spPr>
          <a:xfrm>
            <a:off x="8957310" y="265430"/>
            <a:ext cx="3005455" cy="72898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 bldLvl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Picture 4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069" b="31439"/>
          <a:stretch>
            <a:fillRect/>
          </a:stretch>
        </p:blipFill>
        <p:spPr bwMode="auto">
          <a:xfrm>
            <a:off x="-25288" y="9413"/>
            <a:ext cx="12251986" cy="995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7" name="矩形 96"/>
          <p:cNvSpPr/>
          <p:nvPr>
            <p:custDataLst>
              <p:tags r:id="rId2"/>
            </p:custDataLst>
          </p:nvPr>
        </p:nvSpPr>
        <p:spPr>
          <a:xfrm>
            <a:off x="-24765" y="-1905"/>
            <a:ext cx="12251690" cy="995045"/>
          </a:xfrm>
          <a:prstGeom prst="rect">
            <a:avLst/>
          </a:prstGeom>
          <a:gradFill flip="none" rotWithShape="1">
            <a:gsLst>
              <a:gs pos="0">
                <a:srgbClr val="0C3C7D"/>
              </a:gs>
              <a:gs pos="100000">
                <a:srgbClr val="287AAE">
                  <a:alpha val="8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 altLang="zh-CN" dirty="0">
              <a:solidFill>
                <a:schemeClr val="lt1"/>
              </a:solidFill>
              <a:sym typeface="+mn-ea"/>
            </a:endParaRPr>
          </a:p>
        </p:txBody>
      </p:sp>
      <p:sp>
        <p:nvSpPr>
          <p:cNvPr id="84" name="矩形: 圆角 83"/>
          <p:cNvSpPr/>
          <p:nvPr>
            <p:custDataLst>
              <p:tags r:id="rId3"/>
            </p:custDataLst>
          </p:nvPr>
        </p:nvSpPr>
        <p:spPr>
          <a:xfrm>
            <a:off x="8310237" y="303059"/>
            <a:ext cx="1619140" cy="400110"/>
          </a:xfrm>
          <a:prstGeom prst="round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5" name="图形 84" descr="铅笔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452" y="348131"/>
            <a:ext cx="307332" cy="307332"/>
          </a:xfrm>
          <a:prstGeom prst="rect">
            <a:avLst/>
          </a:prstGeom>
        </p:spPr>
      </p:pic>
      <p:pic>
        <p:nvPicPr>
          <p:cNvPr id="86" name="图形 85" descr="烧瓶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1385" y="348131"/>
            <a:ext cx="307332" cy="307332"/>
          </a:xfrm>
          <a:prstGeom prst="rect">
            <a:avLst/>
          </a:prstGeom>
        </p:spPr>
      </p:pic>
      <p:pic>
        <p:nvPicPr>
          <p:cNvPr id="87" name="图形 86" descr="显微镜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9318" y="348131"/>
            <a:ext cx="307332" cy="307332"/>
          </a:xfrm>
          <a:prstGeom prst="rect">
            <a:avLst/>
          </a:prstGeom>
        </p:spPr>
      </p:pic>
      <p:pic>
        <p:nvPicPr>
          <p:cNvPr id="88" name="图形 87" descr="望远镜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367251" y="348131"/>
            <a:ext cx="307332" cy="307332"/>
          </a:xfrm>
          <a:prstGeom prst="rect">
            <a:avLst/>
          </a:prstGeom>
        </p:spPr>
      </p:pic>
      <p:pic>
        <p:nvPicPr>
          <p:cNvPr id="89" name="图形 88" descr="放大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184" y="348131"/>
            <a:ext cx="307332" cy="307332"/>
          </a:xfrm>
          <a:prstGeom prst="rect">
            <a:avLst/>
          </a:prstGeom>
        </p:spPr>
      </p:pic>
      <p:sp>
        <p:nvSpPr>
          <p:cNvPr id="90" name="文本框 89"/>
          <p:cNvSpPr txBox="1"/>
          <p:nvPr>
            <p:custDataLst>
              <p:tags r:id="rId11"/>
            </p:custDataLst>
          </p:nvPr>
        </p:nvSpPr>
        <p:spPr>
          <a:xfrm>
            <a:off x="3223260" y="302895"/>
            <a:ext cx="159766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</a:rPr>
              <a:t>introduction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1" name="文本框 90"/>
          <p:cNvSpPr txBox="1"/>
          <p:nvPr>
            <p:custDataLst>
              <p:tags r:id="rId12"/>
            </p:custDataLst>
          </p:nvPr>
        </p:nvSpPr>
        <p:spPr>
          <a:xfrm>
            <a:off x="501764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</a:rPr>
              <a:t>client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2" name="文本框 91"/>
          <p:cNvSpPr txBox="1"/>
          <p:nvPr>
            <p:custDataLst>
              <p:tags r:id="rId13"/>
            </p:custDataLst>
          </p:nvPr>
        </p:nvSpPr>
        <p:spPr>
          <a:xfrm>
            <a:off x="681178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</a:rPr>
              <a:t>server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3" name="文本框 92"/>
          <p:cNvSpPr txBox="1"/>
          <p:nvPr/>
        </p:nvSpPr>
        <p:spPr>
          <a:xfrm>
            <a:off x="860592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000000"/>
                </a:solidFill>
                <a:ea typeface="思源黑体 CN Bold" panose="020B0800000000000000" pitchFamily="34" charset="-122"/>
                <a:cs typeface="+mj-cs"/>
              </a:rPr>
              <a:t>test</a:t>
            </a:r>
            <a:endParaRPr lang="en-US" altLang="zh-CN" sz="2000" dirty="0">
              <a:solidFill>
                <a:srgbClr val="000000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4" name="文本框 93"/>
          <p:cNvSpPr txBox="1"/>
          <p:nvPr/>
        </p:nvSpPr>
        <p:spPr>
          <a:xfrm>
            <a:off x="10400065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FFFF"/>
                </a:solidFill>
                <a:ea typeface="思源黑体 CN Bold" panose="020B0800000000000000" pitchFamily="34" charset="-122"/>
                <a:cs typeface="+mj-cs"/>
              </a:rPr>
              <a:t>conclusion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5" name="箭头: V 形 94"/>
          <p:cNvSpPr/>
          <p:nvPr>
            <p:custDataLst>
              <p:tags r:id="rId14"/>
            </p:custDataLst>
          </p:nvPr>
        </p:nvSpPr>
        <p:spPr>
          <a:xfrm rot="5400000">
            <a:off x="9067048" y="741296"/>
            <a:ext cx="139368" cy="225295"/>
          </a:xfrm>
          <a:prstGeom prst="chevron">
            <a:avLst>
              <a:gd name="adj" fmla="val 73684"/>
            </a:avLst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dk1"/>
              </a:solidFill>
            </a:endParaRPr>
          </a:p>
        </p:txBody>
      </p:sp>
      <p:pic>
        <p:nvPicPr>
          <p:cNvPr id="3" name="图片 2" descr="图片1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16"/>
          <a:srcRect r="-10356"/>
          <a:stretch>
            <a:fillRect/>
          </a:stretch>
        </p:blipFill>
        <p:spPr>
          <a:xfrm>
            <a:off x="127635" y="169545"/>
            <a:ext cx="2533650" cy="614680"/>
          </a:xfrm>
          <a:prstGeom prst="rect">
            <a:avLst/>
          </a:prstGeom>
        </p:spPr>
      </p:pic>
      <p:grpSp>
        <p:nvGrpSpPr>
          <p:cNvPr id="79" name="组合 78"/>
          <p:cNvGrpSpPr/>
          <p:nvPr/>
        </p:nvGrpSpPr>
        <p:grpSpPr>
          <a:xfrm>
            <a:off x="213995" y="1097915"/>
            <a:ext cx="11455400" cy="965200"/>
            <a:chOff x="4928878" y="3538797"/>
            <a:chExt cx="11455087" cy="1063318"/>
          </a:xfrm>
        </p:grpSpPr>
        <p:grpSp>
          <p:nvGrpSpPr>
            <p:cNvPr id="80" name="组合 79"/>
            <p:cNvGrpSpPr/>
            <p:nvPr/>
          </p:nvGrpSpPr>
          <p:grpSpPr>
            <a:xfrm>
              <a:off x="4940300" y="3581780"/>
              <a:ext cx="361950" cy="254002"/>
              <a:chOff x="4940300" y="3428999"/>
              <a:chExt cx="457202" cy="254002"/>
            </a:xfrm>
          </p:grpSpPr>
          <p:sp>
            <p:nvSpPr>
              <p:cNvPr id="83" name="箭头: V 形 82"/>
              <p:cNvSpPr/>
              <p:nvPr>
                <p:custDataLst>
                  <p:tags r:id="rId17"/>
                </p:custDataLst>
              </p:nvPr>
            </p:nvSpPr>
            <p:spPr>
              <a:xfrm>
                <a:off x="4940300" y="3429000"/>
                <a:ext cx="254001" cy="254001"/>
              </a:xfrm>
              <a:prstGeom prst="chevron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dk1"/>
                  </a:solidFill>
                </a:endParaRPr>
              </a:p>
            </p:txBody>
          </p:sp>
          <p:sp>
            <p:nvSpPr>
              <p:cNvPr id="4" name="箭头: V 形 83"/>
              <p:cNvSpPr/>
              <p:nvPr>
                <p:custDataLst>
                  <p:tags r:id="rId18"/>
                </p:custDataLst>
              </p:nvPr>
            </p:nvSpPr>
            <p:spPr>
              <a:xfrm>
                <a:off x="5143501" y="3428999"/>
                <a:ext cx="254001" cy="254001"/>
              </a:xfrm>
              <a:prstGeom prst="chevron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dk1"/>
                  </a:solidFill>
                </a:endParaRPr>
              </a:p>
            </p:txBody>
          </p:sp>
        </p:grpSp>
        <p:cxnSp>
          <p:nvCxnSpPr>
            <p:cNvPr id="81" name="直接连接符 80"/>
            <p:cNvCxnSpPr/>
            <p:nvPr>
              <p:custDataLst>
                <p:tags r:id="rId19"/>
              </p:custDataLst>
            </p:nvPr>
          </p:nvCxnSpPr>
          <p:spPr>
            <a:xfrm>
              <a:off x="4928878" y="3937151"/>
              <a:ext cx="10203536" cy="0"/>
            </a:xfrm>
            <a:prstGeom prst="line">
              <a:avLst/>
            </a:prstGeom>
            <a:ln>
              <a:solidFill>
                <a:schemeClr val="lt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矩形 81"/>
            <p:cNvSpPr/>
            <p:nvPr>
              <p:custDataLst>
                <p:tags r:id="rId20"/>
              </p:custDataLst>
            </p:nvPr>
          </p:nvSpPr>
          <p:spPr>
            <a:xfrm>
              <a:off x="5302248" y="3538797"/>
              <a:ext cx="5371953" cy="40574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b="1" dirty="0">
                  <a:solidFill>
                    <a:schemeClr val="dk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Multiple problems have been solved</a:t>
              </a:r>
              <a:endParaRPr lang="zh-CN" altLang="en-US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60" name="矩形 59"/>
            <p:cNvSpPr/>
            <p:nvPr>
              <p:custDataLst>
                <p:tags r:id="rId21"/>
              </p:custDataLst>
            </p:nvPr>
          </p:nvSpPr>
          <p:spPr>
            <a:xfrm>
              <a:off x="4940308" y="3950133"/>
              <a:ext cx="11443657" cy="651982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r>
                <a:rPr lang="en-US" altLang="zh-CN" sz="1400" b="1" dirty="0">
                  <a:solidFill>
                    <a:schemeClr val="dk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1. client.py can’t reply: </a:t>
              </a:r>
              <a:r>
                <a:rPr lang="en-US" altLang="zh-CN" sz="1400" b="1" dirty="0">
                  <a:solidFill>
                    <a:schemeClr val="dk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  <a:sym typeface="+mn-ea"/>
                </a:rPr>
                <a:t>The main thread is blocked </a:t>
              </a:r>
              <a:r>
                <a:rPr lang="en-US" altLang="zh-CN" sz="1400" b="1" dirty="0">
                  <a:solidFill>
                    <a:schemeClr val="dk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  </a:t>
              </a:r>
              <a:endParaRPr lang="en-US" altLang="zh-CN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  <a:p>
              <a:endParaRPr lang="en-US" altLang="zh-CN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  <a:p>
              <a:endParaRPr lang="en-US" altLang="zh-CN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  <a:p>
              <a:endParaRPr lang="en-US" altLang="zh-CN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  <a:p>
              <a:endParaRPr lang="zh-CN" altLang="en-US" sz="1600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5786755" y="1518285"/>
            <a:ext cx="2244725" cy="29591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r>
              <a:rPr lang="en-US" altLang="zh-CN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  <a:sym typeface="+mn-ea"/>
              </a:rPr>
              <a:t>Possible Solution:</a:t>
            </a:r>
            <a:endParaRPr lang="en-US" altLang="zh-CN" sz="1400" b="1" dirty="0">
              <a:solidFill>
                <a:schemeClr val="dk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  <a:sym typeface="+mn-ea"/>
            </a:endParaRPr>
          </a:p>
          <a:p>
            <a:endParaRPr sz="1400" b="1" dirty="0">
              <a:solidFill>
                <a:schemeClr val="dk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426720" y="1994535"/>
            <a:ext cx="5052060" cy="338455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7529830" y="2261870"/>
            <a:ext cx="1537970" cy="4387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/>
              <a:t>thread.join()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7586980" y="3429000"/>
            <a:ext cx="127190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>
                <a:sym typeface="+mn-ea"/>
              </a:rPr>
              <a:t> root.after()</a:t>
            </a:r>
            <a:endParaRPr lang="en-US" altLang="zh-CN">
              <a:sym typeface="+mn-ea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5959475" y="5101590"/>
            <a:ext cx="535241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/>
              <a:t>Update the response_display </a:t>
            </a:r>
            <a:r>
              <a:rPr lang="en-US" altLang="zh-CN" b="1"/>
              <a:t>asynchronously</a:t>
            </a:r>
            <a:r>
              <a:rPr lang="en-US" altLang="zh-CN"/>
              <a:t> to ensure that the UI doesn't get stuck with data writes</a:t>
            </a:r>
            <a:endParaRPr lang="zh-CN" altLang="en-US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906770" y="4038600"/>
            <a:ext cx="5457825" cy="866140"/>
          </a:xfrm>
          <a:prstGeom prst="rect">
            <a:avLst/>
          </a:prstGeom>
        </p:spPr>
      </p:pic>
    </p:spTree>
    <p:custDataLst>
      <p:tags r:id="rId2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Picture 4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069" b="31439"/>
          <a:stretch>
            <a:fillRect/>
          </a:stretch>
        </p:blipFill>
        <p:spPr bwMode="auto">
          <a:xfrm>
            <a:off x="-25288" y="9413"/>
            <a:ext cx="12251986" cy="995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7" name="矩形 96"/>
          <p:cNvSpPr/>
          <p:nvPr>
            <p:custDataLst>
              <p:tags r:id="rId2"/>
            </p:custDataLst>
          </p:nvPr>
        </p:nvSpPr>
        <p:spPr>
          <a:xfrm>
            <a:off x="-24765" y="-1905"/>
            <a:ext cx="12251690" cy="995045"/>
          </a:xfrm>
          <a:prstGeom prst="rect">
            <a:avLst/>
          </a:prstGeom>
          <a:gradFill flip="none" rotWithShape="1">
            <a:gsLst>
              <a:gs pos="0">
                <a:srgbClr val="0C3C7D"/>
              </a:gs>
              <a:gs pos="100000">
                <a:srgbClr val="287AAE">
                  <a:alpha val="8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 altLang="zh-CN" dirty="0">
              <a:solidFill>
                <a:schemeClr val="lt1"/>
              </a:solidFill>
              <a:sym typeface="+mn-ea"/>
            </a:endParaRPr>
          </a:p>
        </p:txBody>
      </p:sp>
      <p:sp>
        <p:nvSpPr>
          <p:cNvPr id="84" name="矩形: 圆角 83"/>
          <p:cNvSpPr/>
          <p:nvPr>
            <p:custDataLst>
              <p:tags r:id="rId3"/>
            </p:custDataLst>
          </p:nvPr>
        </p:nvSpPr>
        <p:spPr>
          <a:xfrm>
            <a:off x="8310237" y="303059"/>
            <a:ext cx="1619140" cy="400110"/>
          </a:xfrm>
          <a:prstGeom prst="round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5" name="图形 84" descr="铅笔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452" y="348131"/>
            <a:ext cx="307332" cy="307332"/>
          </a:xfrm>
          <a:prstGeom prst="rect">
            <a:avLst/>
          </a:prstGeom>
        </p:spPr>
      </p:pic>
      <p:pic>
        <p:nvPicPr>
          <p:cNvPr id="86" name="图形 85" descr="烧瓶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1385" y="348131"/>
            <a:ext cx="307332" cy="307332"/>
          </a:xfrm>
          <a:prstGeom prst="rect">
            <a:avLst/>
          </a:prstGeom>
        </p:spPr>
      </p:pic>
      <p:pic>
        <p:nvPicPr>
          <p:cNvPr id="87" name="图形 86" descr="显微镜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9318" y="348131"/>
            <a:ext cx="307332" cy="307332"/>
          </a:xfrm>
          <a:prstGeom prst="rect">
            <a:avLst/>
          </a:prstGeom>
        </p:spPr>
      </p:pic>
      <p:pic>
        <p:nvPicPr>
          <p:cNvPr id="88" name="图形 87" descr="望远镜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367251" y="348131"/>
            <a:ext cx="307332" cy="307332"/>
          </a:xfrm>
          <a:prstGeom prst="rect">
            <a:avLst/>
          </a:prstGeom>
        </p:spPr>
      </p:pic>
      <p:pic>
        <p:nvPicPr>
          <p:cNvPr id="89" name="图形 88" descr="放大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184" y="348131"/>
            <a:ext cx="307332" cy="307332"/>
          </a:xfrm>
          <a:prstGeom prst="rect">
            <a:avLst/>
          </a:prstGeom>
        </p:spPr>
      </p:pic>
      <p:sp>
        <p:nvSpPr>
          <p:cNvPr id="90" name="文本框 89"/>
          <p:cNvSpPr txBox="1"/>
          <p:nvPr>
            <p:custDataLst>
              <p:tags r:id="rId11"/>
            </p:custDataLst>
          </p:nvPr>
        </p:nvSpPr>
        <p:spPr>
          <a:xfrm>
            <a:off x="3223260" y="302895"/>
            <a:ext cx="159766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</a:rPr>
              <a:t>introduction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1" name="文本框 90"/>
          <p:cNvSpPr txBox="1"/>
          <p:nvPr>
            <p:custDataLst>
              <p:tags r:id="rId12"/>
            </p:custDataLst>
          </p:nvPr>
        </p:nvSpPr>
        <p:spPr>
          <a:xfrm>
            <a:off x="501764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</a:rPr>
              <a:t>client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2" name="文本框 91"/>
          <p:cNvSpPr txBox="1"/>
          <p:nvPr>
            <p:custDataLst>
              <p:tags r:id="rId13"/>
            </p:custDataLst>
          </p:nvPr>
        </p:nvSpPr>
        <p:spPr>
          <a:xfrm>
            <a:off x="681178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</a:rPr>
              <a:t>server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3" name="文本框 92"/>
          <p:cNvSpPr txBox="1"/>
          <p:nvPr/>
        </p:nvSpPr>
        <p:spPr>
          <a:xfrm>
            <a:off x="860592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000000"/>
                </a:solidFill>
                <a:ea typeface="思源黑体 CN Bold" panose="020B0800000000000000" pitchFamily="34" charset="-122"/>
                <a:cs typeface="+mj-cs"/>
              </a:rPr>
              <a:t>test</a:t>
            </a:r>
            <a:endParaRPr lang="en-US" altLang="zh-CN" sz="2000" dirty="0">
              <a:solidFill>
                <a:srgbClr val="000000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4" name="文本框 93"/>
          <p:cNvSpPr txBox="1"/>
          <p:nvPr/>
        </p:nvSpPr>
        <p:spPr>
          <a:xfrm>
            <a:off x="10400065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FFFF"/>
                </a:solidFill>
                <a:ea typeface="思源黑体 CN Bold" panose="020B0800000000000000" pitchFamily="34" charset="-122"/>
                <a:cs typeface="+mj-cs"/>
              </a:rPr>
              <a:t>conclusion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5" name="箭头: V 形 94"/>
          <p:cNvSpPr/>
          <p:nvPr>
            <p:custDataLst>
              <p:tags r:id="rId14"/>
            </p:custDataLst>
          </p:nvPr>
        </p:nvSpPr>
        <p:spPr>
          <a:xfrm rot="5400000">
            <a:off x="9067048" y="741296"/>
            <a:ext cx="139368" cy="225295"/>
          </a:xfrm>
          <a:prstGeom prst="chevron">
            <a:avLst>
              <a:gd name="adj" fmla="val 73684"/>
            </a:avLst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dk1"/>
              </a:solidFill>
            </a:endParaRPr>
          </a:p>
        </p:txBody>
      </p:sp>
      <p:pic>
        <p:nvPicPr>
          <p:cNvPr id="3" name="图片 2" descr="图片1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16"/>
          <a:srcRect r="-10356"/>
          <a:stretch>
            <a:fillRect/>
          </a:stretch>
        </p:blipFill>
        <p:spPr>
          <a:xfrm>
            <a:off x="127635" y="169545"/>
            <a:ext cx="2533650" cy="614680"/>
          </a:xfrm>
          <a:prstGeom prst="rect">
            <a:avLst/>
          </a:prstGeom>
        </p:spPr>
      </p:pic>
      <p:grpSp>
        <p:nvGrpSpPr>
          <p:cNvPr id="79" name="组合 78"/>
          <p:cNvGrpSpPr/>
          <p:nvPr/>
        </p:nvGrpSpPr>
        <p:grpSpPr>
          <a:xfrm>
            <a:off x="213995" y="1097915"/>
            <a:ext cx="11455400" cy="734695"/>
            <a:chOff x="4928878" y="3538797"/>
            <a:chExt cx="11455087" cy="809381"/>
          </a:xfrm>
        </p:grpSpPr>
        <p:grpSp>
          <p:nvGrpSpPr>
            <p:cNvPr id="80" name="组合 79"/>
            <p:cNvGrpSpPr/>
            <p:nvPr/>
          </p:nvGrpSpPr>
          <p:grpSpPr>
            <a:xfrm>
              <a:off x="4940300" y="3581780"/>
              <a:ext cx="361950" cy="254002"/>
              <a:chOff x="4940300" y="3428999"/>
              <a:chExt cx="457202" cy="254002"/>
            </a:xfrm>
          </p:grpSpPr>
          <p:sp>
            <p:nvSpPr>
              <p:cNvPr id="83" name="箭头: V 形 82"/>
              <p:cNvSpPr/>
              <p:nvPr>
                <p:custDataLst>
                  <p:tags r:id="rId17"/>
                </p:custDataLst>
              </p:nvPr>
            </p:nvSpPr>
            <p:spPr>
              <a:xfrm>
                <a:off x="4940300" y="3429000"/>
                <a:ext cx="254001" cy="254001"/>
              </a:xfrm>
              <a:prstGeom prst="chevron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dk1"/>
                  </a:solidFill>
                </a:endParaRPr>
              </a:p>
            </p:txBody>
          </p:sp>
          <p:sp>
            <p:nvSpPr>
              <p:cNvPr id="4" name="箭头: V 形 83"/>
              <p:cNvSpPr/>
              <p:nvPr>
                <p:custDataLst>
                  <p:tags r:id="rId18"/>
                </p:custDataLst>
              </p:nvPr>
            </p:nvSpPr>
            <p:spPr>
              <a:xfrm>
                <a:off x="5143501" y="3428999"/>
                <a:ext cx="254001" cy="254001"/>
              </a:xfrm>
              <a:prstGeom prst="chevron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dk1"/>
                  </a:solidFill>
                </a:endParaRPr>
              </a:p>
            </p:txBody>
          </p:sp>
        </p:grpSp>
        <p:cxnSp>
          <p:nvCxnSpPr>
            <p:cNvPr id="81" name="直接连接符 80"/>
            <p:cNvCxnSpPr/>
            <p:nvPr>
              <p:custDataLst>
                <p:tags r:id="rId19"/>
              </p:custDataLst>
            </p:nvPr>
          </p:nvCxnSpPr>
          <p:spPr>
            <a:xfrm>
              <a:off x="4928878" y="3937151"/>
              <a:ext cx="10203536" cy="0"/>
            </a:xfrm>
            <a:prstGeom prst="line">
              <a:avLst/>
            </a:prstGeom>
            <a:ln>
              <a:solidFill>
                <a:schemeClr val="lt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矩形 81"/>
            <p:cNvSpPr/>
            <p:nvPr>
              <p:custDataLst>
                <p:tags r:id="rId20"/>
              </p:custDataLst>
            </p:nvPr>
          </p:nvSpPr>
          <p:spPr>
            <a:xfrm>
              <a:off x="5302248" y="3538797"/>
              <a:ext cx="5371953" cy="40574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b="1" dirty="0">
                  <a:solidFill>
                    <a:schemeClr val="dk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Multiple problems have been solved</a:t>
              </a:r>
              <a:endParaRPr lang="zh-CN" altLang="en-US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60" name="矩形 59"/>
            <p:cNvSpPr/>
            <p:nvPr>
              <p:custDataLst>
                <p:tags r:id="rId21"/>
              </p:custDataLst>
            </p:nvPr>
          </p:nvSpPr>
          <p:spPr>
            <a:xfrm>
              <a:off x="4940308" y="3950133"/>
              <a:ext cx="11443657" cy="398045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r>
                <a:rPr lang="en-US" altLang="zh-CN" sz="1400" b="1" dirty="0">
                  <a:solidFill>
                    <a:schemeClr val="dk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2. Socket parameter error:   </a:t>
              </a:r>
              <a:endParaRPr lang="en-US" altLang="zh-CN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  <a:p>
              <a:endParaRPr lang="en-US" altLang="zh-CN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  <a:p>
              <a:endParaRPr lang="en-US" altLang="zh-CN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  <a:p>
              <a:endParaRPr lang="en-US" altLang="zh-CN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  <a:p>
              <a:endParaRPr lang="zh-CN" altLang="en-US" sz="1600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5959475" y="1550670"/>
            <a:ext cx="2244725" cy="29591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r>
              <a:rPr lang="en-US" altLang="zh-CN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  <a:sym typeface="+mn-ea"/>
              </a:rPr>
              <a:t>Possible Solution:</a:t>
            </a:r>
            <a:endParaRPr lang="en-US" altLang="zh-CN" sz="1400" b="1" dirty="0">
              <a:solidFill>
                <a:schemeClr val="dk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  <a:sym typeface="+mn-ea"/>
            </a:endParaRPr>
          </a:p>
          <a:p>
            <a:endParaRPr sz="1400" b="1" dirty="0">
              <a:solidFill>
                <a:schemeClr val="dk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27635" y="2061845"/>
            <a:ext cx="5407660" cy="182880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6237605" y="226314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Change the web server or proxy port </a:t>
            </a:r>
            <a:endParaRPr lang="en-US" altLang="zh-CN"/>
          </a:p>
        </p:txBody>
      </p:sp>
    </p:spTree>
    <p:custDataLst>
      <p:tags r:id="rId2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Picture 4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069" b="31439"/>
          <a:stretch>
            <a:fillRect/>
          </a:stretch>
        </p:blipFill>
        <p:spPr bwMode="auto">
          <a:xfrm>
            <a:off x="-25288" y="9413"/>
            <a:ext cx="12251986" cy="995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7" name="矩形 96"/>
          <p:cNvSpPr/>
          <p:nvPr>
            <p:custDataLst>
              <p:tags r:id="rId2"/>
            </p:custDataLst>
          </p:nvPr>
        </p:nvSpPr>
        <p:spPr>
          <a:xfrm>
            <a:off x="-24765" y="-1905"/>
            <a:ext cx="12251690" cy="995045"/>
          </a:xfrm>
          <a:prstGeom prst="rect">
            <a:avLst/>
          </a:prstGeom>
          <a:gradFill flip="none" rotWithShape="1">
            <a:gsLst>
              <a:gs pos="0">
                <a:srgbClr val="0C3C7D"/>
              </a:gs>
              <a:gs pos="100000">
                <a:srgbClr val="287AAE">
                  <a:alpha val="8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 altLang="zh-CN" dirty="0">
              <a:solidFill>
                <a:schemeClr val="lt1"/>
              </a:solidFill>
              <a:sym typeface="+mn-ea"/>
            </a:endParaRPr>
          </a:p>
        </p:txBody>
      </p:sp>
      <p:sp>
        <p:nvSpPr>
          <p:cNvPr id="84" name="矩形: 圆角 83"/>
          <p:cNvSpPr/>
          <p:nvPr>
            <p:custDataLst>
              <p:tags r:id="rId3"/>
            </p:custDataLst>
          </p:nvPr>
        </p:nvSpPr>
        <p:spPr>
          <a:xfrm>
            <a:off x="8310237" y="303059"/>
            <a:ext cx="1619140" cy="400110"/>
          </a:xfrm>
          <a:prstGeom prst="round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5" name="图形 84" descr="铅笔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452" y="348131"/>
            <a:ext cx="307332" cy="307332"/>
          </a:xfrm>
          <a:prstGeom prst="rect">
            <a:avLst/>
          </a:prstGeom>
        </p:spPr>
      </p:pic>
      <p:pic>
        <p:nvPicPr>
          <p:cNvPr id="86" name="图形 85" descr="烧瓶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1385" y="348131"/>
            <a:ext cx="307332" cy="307332"/>
          </a:xfrm>
          <a:prstGeom prst="rect">
            <a:avLst/>
          </a:prstGeom>
        </p:spPr>
      </p:pic>
      <p:pic>
        <p:nvPicPr>
          <p:cNvPr id="87" name="图形 86" descr="显微镜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9318" y="348131"/>
            <a:ext cx="307332" cy="307332"/>
          </a:xfrm>
          <a:prstGeom prst="rect">
            <a:avLst/>
          </a:prstGeom>
        </p:spPr>
      </p:pic>
      <p:pic>
        <p:nvPicPr>
          <p:cNvPr id="88" name="图形 87" descr="望远镜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367251" y="348131"/>
            <a:ext cx="307332" cy="307332"/>
          </a:xfrm>
          <a:prstGeom prst="rect">
            <a:avLst/>
          </a:prstGeom>
        </p:spPr>
      </p:pic>
      <p:pic>
        <p:nvPicPr>
          <p:cNvPr id="89" name="图形 88" descr="放大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184" y="348131"/>
            <a:ext cx="307332" cy="307332"/>
          </a:xfrm>
          <a:prstGeom prst="rect">
            <a:avLst/>
          </a:prstGeom>
        </p:spPr>
      </p:pic>
      <p:sp>
        <p:nvSpPr>
          <p:cNvPr id="90" name="文本框 89"/>
          <p:cNvSpPr txBox="1"/>
          <p:nvPr>
            <p:custDataLst>
              <p:tags r:id="rId11"/>
            </p:custDataLst>
          </p:nvPr>
        </p:nvSpPr>
        <p:spPr>
          <a:xfrm>
            <a:off x="3223260" y="302895"/>
            <a:ext cx="159766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</a:rPr>
              <a:t>introduction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1" name="文本框 90"/>
          <p:cNvSpPr txBox="1"/>
          <p:nvPr>
            <p:custDataLst>
              <p:tags r:id="rId12"/>
            </p:custDataLst>
          </p:nvPr>
        </p:nvSpPr>
        <p:spPr>
          <a:xfrm>
            <a:off x="501764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</a:rPr>
              <a:t>client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2" name="文本框 91"/>
          <p:cNvSpPr txBox="1"/>
          <p:nvPr>
            <p:custDataLst>
              <p:tags r:id="rId13"/>
            </p:custDataLst>
          </p:nvPr>
        </p:nvSpPr>
        <p:spPr>
          <a:xfrm>
            <a:off x="681178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</a:rPr>
              <a:t>server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3" name="文本框 92"/>
          <p:cNvSpPr txBox="1"/>
          <p:nvPr/>
        </p:nvSpPr>
        <p:spPr>
          <a:xfrm>
            <a:off x="860592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000000"/>
                </a:solidFill>
                <a:ea typeface="思源黑体 CN Bold" panose="020B0800000000000000" pitchFamily="34" charset="-122"/>
                <a:cs typeface="+mj-cs"/>
              </a:rPr>
              <a:t>test</a:t>
            </a:r>
            <a:endParaRPr lang="en-US" altLang="zh-CN" sz="2000" dirty="0">
              <a:solidFill>
                <a:srgbClr val="000000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4" name="文本框 93"/>
          <p:cNvSpPr txBox="1"/>
          <p:nvPr/>
        </p:nvSpPr>
        <p:spPr>
          <a:xfrm>
            <a:off x="10400065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FFFF"/>
                </a:solidFill>
                <a:ea typeface="思源黑体 CN Bold" panose="020B0800000000000000" pitchFamily="34" charset="-122"/>
                <a:cs typeface="+mj-cs"/>
              </a:rPr>
              <a:t>conclusion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5" name="箭头: V 形 94"/>
          <p:cNvSpPr/>
          <p:nvPr>
            <p:custDataLst>
              <p:tags r:id="rId14"/>
            </p:custDataLst>
          </p:nvPr>
        </p:nvSpPr>
        <p:spPr>
          <a:xfrm rot="5400000">
            <a:off x="9067048" y="741296"/>
            <a:ext cx="139368" cy="225295"/>
          </a:xfrm>
          <a:prstGeom prst="chevron">
            <a:avLst>
              <a:gd name="adj" fmla="val 73684"/>
            </a:avLst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dk1"/>
              </a:solidFill>
            </a:endParaRPr>
          </a:p>
        </p:txBody>
      </p:sp>
      <p:pic>
        <p:nvPicPr>
          <p:cNvPr id="3" name="图片 2" descr="图片1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16"/>
          <a:srcRect r="-10356"/>
          <a:stretch>
            <a:fillRect/>
          </a:stretch>
        </p:blipFill>
        <p:spPr>
          <a:xfrm>
            <a:off x="127635" y="169545"/>
            <a:ext cx="2533650" cy="614680"/>
          </a:xfrm>
          <a:prstGeom prst="rect">
            <a:avLst/>
          </a:prstGeom>
        </p:spPr>
      </p:pic>
      <p:grpSp>
        <p:nvGrpSpPr>
          <p:cNvPr id="79" name="组合 78"/>
          <p:cNvGrpSpPr/>
          <p:nvPr/>
        </p:nvGrpSpPr>
        <p:grpSpPr>
          <a:xfrm>
            <a:off x="213995" y="1097915"/>
            <a:ext cx="11455400" cy="734695"/>
            <a:chOff x="4928878" y="3538797"/>
            <a:chExt cx="11455087" cy="809381"/>
          </a:xfrm>
        </p:grpSpPr>
        <p:grpSp>
          <p:nvGrpSpPr>
            <p:cNvPr id="80" name="组合 79"/>
            <p:cNvGrpSpPr/>
            <p:nvPr/>
          </p:nvGrpSpPr>
          <p:grpSpPr>
            <a:xfrm>
              <a:off x="4940300" y="3581780"/>
              <a:ext cx="361950" cy="254002"/>
              <a:chOff x="4940300" y="3428999"/>
              <a:chExt cx="457202" cy="254002"/>
            </a:xfrm>
          </p:grpSpPr>
          <p:sp>
            <p:nvSpPr>
              <p:cNvPr id="83" name="箭头: V 形 82"/>
              <p:cNvSpPr/>
              <p:nvPr>
                <p:custDataLst>
                  <p:tags r:id="rId17"/>
                </p:custDataLst>
              </p:nvPr>
            </p:nvSpPr>
            <p:spPr>
              <a:xfrm>
                <a:off x="4940300" y="3429000"/>
                <a:ext cx="254001" cy="254001"/>
              </a:xfrm>
              <a:prstGeom prst="chevron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dk1"/>
                  </a:solidFill>
                </a:endParaRPr>
              </a:p>
            </p:txBody>
          </p:sp>
          <p:sp>
            <p:nvSpPr>
              <p:cNvPr id="4" name="箭头: V 形 83"/>
              <p:cNvSpPr/>
              <p:nvPr>
                <p:custDataLst>
                  <p:tags r:id="rId18"/>
                </p:custDataLst>
              </p:nvPr>
            </p:nvSpPr>
            <p:spPr>
              <a:xfrm>
                <a:off x="5143501" y="3428999"/>
                <a:ext cx="254001" cy="254001"/>
              </a:xfrm>
              <a:prstGeom prst="chevron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dk1"/>
                  </a:solidFill>
                </a:endParaRPr>
              </a:p>
            </p:txBody>
          </p:sp>
        </p:grpSp>
        <p:cxnSp>
          <p:nvCxnSpPr>
            <p:cNvPr id="81" name="直接连接符 80"/>
            <p:cNvCxnSpPr/>
            <p:nvPr>
              <p:custDataLst>
                <p:tags r:id="rId19"/>
              </p:custDataLst>
            </p:nvPr>
          </p:nvCxnSpPr>
          <p:spPr>
            <a:xfrm>
              <a:off x="4928878" y="3937151"/>
              <a:ext cx="10203536" cy="0"/>
            </a:xfrm>
            <a:prstGeom prst="line">
              <a:avLst/>
            </a:prstGeom>
            <a:ln>
              <a:solidFill>
                <a:schemeClr val="lt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矩形 81"/>
            <p:cNvSpPr/>
            <p:nvPr>
              <p:custDataLst>
                <p:tags r:id="rId20"/>
              </p:custDataLst>
            </p:nvPr>
          </p:nvSpPr>
          <p:spPr>
            <a:xfrm>
              <a:off x="5302248" y="3538797"/>
              <a:ext cx="5371953" cy="40574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b="1" dirty="0">
                  <a:solidFill>
                    <a:schemeClr val="dk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Multiple problems have been solved</a:t>
              </a:r>
              <a:endParaRPr lang="zh-CN" altLang="en-US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60" name="矩形 59"/>
            <p:cNvSpPr/>
            <p:nvPr>
              <p:custDataLst>
                <p:tags r:id="rId21"/>
              </p:custDataLst>
            </p:nvPr>
          </p:nvSpPr>
          <p:spPr>
            <a:xfrm>
              <a:off x="4940308" y="3950133"/>
              <a:ext cx="11443657" cy="398045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r>
                <a:rPr lang="en-US" altLang="zh-CN" sz="1400" b="1" dirty="0">
                  <a:solidFill>
                    <a:schemeClr val="dk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3. Unexpected storage in cache:   </a:t>
              </a:r>
              <a:endParaRPr lang="en-US" altLang="zh-CN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  <a:p>
              <a:endParaRPr lang="en-US" altLang="zh-CN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  <a:p>
              <a:endParaRPr lang="en-US" altLang="zh-CN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  <a:p>
              <a:endParaRPr lang="en-US" altLang="zh-CN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  <a:p>
              <a:endParaRPr lang="zh-CN" altLang="en-US" sz="1600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5959475" y="1550670"/>
            <a:ext cx="2244725" cy="29591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r>
              <a:rPr lang="en-US" altLang="zh-CN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  <a:sym typeface="+mn-ea"/>
              </a:rPr>
              <a:t>Possible Solution:</a:t>
            </a:r>
            <a:endParaRPr lang="en-US" altLang="zh-CN" sz="1400" b="1" dirty="0">
              <a:solidFill>
                <a:schemeClr val="dk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  <a:sym typeface="+mn-ea"/>
            </a:endParaRPr>
          </a:p>
          <a:p>
            <a:endParaRPr sz="1400" b="1" dirty="0">
              <a:solidFill>
                <a:schemeClr val="dk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237605" y="1994535"/>
            <a:ext cx="43846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We only want to store the acessable file.</a:t>
            </a:r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27635" y="1936115"/>
            <a:ext cx="5313680" cy="162814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994525" y="2741930"/>
            <a:ext cx="24371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Add a new condition:</a:t>
            </a:r>
            <a:endParaRPr lang="en-US" altLang="zh-CN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995670" y="3352800"/>
            <a:ext cx="5051425" cy="1351915"/>
          </a:xfrm>
          <a:prstGeom prst="rect">
            <a:avLst/>
          </a:prstGeom>
        </p:spPr>
      </p:pic>
    </p:spTree>
    <p:custDataLst>
      <p:tags r:id="rId2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矩形 63"/>
          <p:cNvSpPr/>
          <p:nvPr>
            <p:custDataLst>
              <p:tags r:id="rId1"/>
            </p:custDataLst>
          </p:nvPr>
        </p:nvSpPr>
        <p:spPr>
          <a:xfrm>
            <a:off x="0" y="0"/>
            <a:ext cx="12227495" cy="6858000"/>
          </a:xfrm>
          <a:prstGeom prst="rect">
            <a:avLst/>
          </a:prstGeom>
          <a:gradFill flip="none" rotWithShape="1">
            <a:gsLst>
              <a:gs pos="0">
                <a:srgbClr val="0C3C7D"/>
              </a:gs>
              <a:gs pos="100000">
                <a:srgbClr val="287AAE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 dirty="0">
              <a:solidFill>
                <a:schemeClr val="lt1"/>
              </a:solidFill>
              <a:sym typeface="+mn-ea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598402" y="1240362"/>
            <a:ext cx="1697842" cy="4155440"/>
            <a:chOff x="897847" y="-458177"/>
            <a:chExt cx="1697842" cy="4155440"/>
          </a:xfrm>
        </p:grpSpPr>
        <p:sp>
          <p:nvSpPr>
            <p:cNvPr id="4" name="矩形 3"/>
            <p:cNvSpPr/>
            <p:nvPr>
              <p:custDataLst>
                <p:tags r:id="rId2"/>
              </p:custDataLst>
            </p:nvPr>
          </p:nvSpPr>
          <p:spPr>
            <a:xfrm>
              <a:off x="897847" y="-458177"/>
              <a:ext cx="1413510" cy="4155440"/>
            </a:xfrm>
            <a:prstGeom prst="rect">
              <a:avLst/>
            </a:prstGeom>
          </p:spPr>
          <p:txBody>
            <a:bodyPr vert="eaVert" wrap="none">
              <a:spAutoFit/>
            </a:bodyPr>
            <a:lstStyle/>
            <a:p>
              <a:pPr algn="ctr"/>
              <a:r>
                <a:rPr lang="en-US" altLang="zh-CN" sz="8000" dirty="0">
                  <a:solidFill>
                    <a:schemeClr val="lt1"/>
                  </a:solidFill>
                  <a:latin typeface="叶根友刀锋黑草" panose="02010601030101010101" pitchFamily="2" charset="-122"/>
                  <a:ea typeface="叶根友刀锋黑草" panose="02010601030101010101" pitchFamily="2" charset="-122"/>
                </a:rPr>
                <a:t>CONTENTS</a:t>
              </a:r>
              <a:endParaRPr lang="en-US" altLang="zh-CN" sz="8000" dirty="0">
                <a:solidFill>
                  <a:schemeClr val="lt1"/>
                </a:solidFill>
                <a:latin typeface="叶根友刀锋黑草" panose="02010601030101010101" pitchFamily="2" charset="-122"/>
                <a:ea typeface="叶根友刀锋黑草" panose="02010601030101010101" pitchFamily="2" charset="-122"/>
              </a:endParaRPr>
            </a:p>
          </p:txBody>
        </p:sp>
        <p:sp>
          <p:nvSpPr>
            <p:cNvPr id="6" name="矩形 5"/>
            <p:cNvSpPr/>
            <p:nvPr>
              <p:custDataLst>
                <p:tags r:id="rId3"/>
              </p:custDataLst>
            </p:nvPr>
          </p:nvSpPr>
          <p:spPr>
            <a:xfrm rot="5400000">
              <a:off x="490465" y="1286622"/>
              <a:ext cx="3379451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4800" dirty="0">
                  <a:solidFill>
                    <a:schemeClr val="lt1">
                      <a:alpha val="17000"/>
                    </a:schemeClr>
                  </a:solidFill>
                  <a:latin typeface="汉仪大宋简" panose="02010600000101010101" pitchFamily="49" charset="-122"/>
                  <a:ea typeface="汉仪大宋简" panose="02010600000101010101" pitchFamily="49" charset="-122"/>
                </a:rPr>
                <a:t>CONTENTS</a:t>
              </a:r>
              <a:endParaRPr lang="en-US" altLang="zh-CN" sz="4800" dirty="0">
                <a:solidFill>
                  <a:schemeClr val="lt1">
                    <a:alpha val="17000"/>
                  </a:schemeClr>
                </a:solidFill>
                <a:latin typeface="汉仪大宋简" panose="02010600000101010101" pitchFamily="49" charset="-122"/>
                <a:ea typeface="汉仪大宋简" panose="02010600000101010101" pitchFamily="49" charset="-122"/>
              </a:endParaRPr>
            </a:p>
          </p:txBody>
        </p:sp>
      </p:grpSp>
      <p:sp>
        <p:nvSpPr>
          <p:cNvPr id="10" name="矩形: 圆角 9"/>
          <p:cNvSpPr/>
          <p:nvPr>
            <p:custDataLst>
              <p:tags r:id="rId4"/>
            </p:custDataLst>
          </p:nvPr>
        </p:nvSpPr>
        <p:spPr>
          <a:xfrm>
            <a:off x="3281832" y="1831312"/>
            <a:ext cx="3773714" cy="48425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FFFFF">
                  <a:alpha val="32000"/>
                </a:srgbClr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spcAft>
                <a:spcPts val="0"/>
              </a:spcAft>
            </a:pPr>
            <a:r>
              <a:rPr lang="en-US" altLang="zh-CN" sz="2000" kern="100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大宋简" panose="02010600000101010101" pitchFamily="49" charset="-122"/>
                <a:ea typeface="汉仪大宋简" panose="02010600000101010101" pitchFamily="49" charset="-122"/>
                <a:cs typeface="Times New Roman" panose="02020603050405020304" pitchFamily="18" charset="0"/>
              </a:rPr>
              <a:t>01 Introduction</a:t>
            </a:r>
            <a:endParaRPr lang="en-US" altLang="zh-CN" sz="2000" kern="100" dirty="0">
              <a:solidFill>
                <a:schemeClr val="l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汉仪大宋简" panose="02010600000101010101" pitchFamily="49" charset="-122"/>
              <a:ea typeface="汉仪大宋简" panose="0201060000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3" name="矩形: 圆角 42"/>
          <p:cNvSpPr/>
          <p:nvPr>
            <p:custDataLst>
              <p:tags r:id="rId5"/>
            </p:custDataLst>
          </p:nvPr>
        </p:nvSpPr>
        <p:spPr>
          <a:xfrm>
            <a:off x="3281832" y="2589004"/>
            <a:ext cx="3773714" cy="48425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FFFFF">
                  <a:alpha val="32000"/>
                </a:srgbClr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000" kern="100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大宋简" panose="02010600000101010101" pitchFamily="49" charset="-122"/>
                <a:ea typeface="汉仪大宋简" panose="02010600000101010101" pitchFamily="49" charset="-122"/>
                <a:cs typeface="Times New Roman" panose="02020603050405020304" pitchFamily="18" charset="0"/>
              </a:rPr>
              <a:t>02 client</a:t>
            </a:r>
            <a:endParaRPr lang="en-US" altLang="zh-CN" sz="2000" kern="100" dirty="0">
              <a:solidFill>
                <a:schemeClr val="l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汉仪大宋简" panose="02010600000101010101" pitchFamily="49" charset="-122"/>
              <a:ea typeface="汉仪大宋简" panose="0201060000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5" name="矩形: 圆角 44"/>
          <p:cNvSpPr/>
          <p:nvPr>
            <p:custDataLst>
              <p:tags r:id="rId6"/>
            </p:custDataLst>
          </p:nvPr>
        </p:nvSpPr>
        <p:spPr>
          <a:xfrm>
            <a:off x="3281832" y="3367609"/>
            <a:ext cx="3773714" cy="48425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FFFFF">
                  <a:alpha val="32000"/>
                </a:srgbClr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000" kern="100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大宋简" panose="02010600000101010101" pitchFamily="49" charset="-122"/>
                <a:ea typeface="汉仪大宋简" panose="02010600000101010101" pitchFamily="49" charset="-122"/>
                <a:cs typeface="Times New Roman" panose="02020603050405020304" pitchFamily="18" charset="0"/>
              </a:rPr>
              <a:t>03 server</a:t>
            </a:r>
            <a:endParaRPr lang="en-US" altLang="zh-CN" sz="2000" kern="100" dirty="0">
              <a:solidFill>
                <a:schemeClr val="l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汉仪大宋简" panose="02010600000101010101" pitchFamily="49" charset="-122"/>
              <a:ea typeface="汉仪大宋简" panose="0201060000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7" name="矩形: 圆角 46"/>
          <p:cNvSpPr/>
          <p:nvPr>
            <p:custDataLst>
              <p:tags r:id="rId7"/>
            </p:custDataLst>
          </p:nvPr>
        </p:nvSpPr>
        <p:spPr>
          <a:xfrm>
            <a:off x="3281832" y="4137062"/>
            <a:ext cx="3773714" cy="48425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FFFFF">
                  <a:alpha val="32000"/>
                </a:srgbClr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000" kern="100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大宋简" panose="02010600000101010101" pitchFamily="49" charset="-122"/>
                <a:ea typeface="汉仪大宋简" panose="02010600000101010101" pitchFamily="49" charset="-122"/>
                <a:cs typeface="Times New Roman" panose="02020603050405020304" pitchFamily="18" charset="0"/>
              </a:rPr>
              <a:t>04 Test</a:t>
            </a:r>
            <a:endParaRPr lang="en-US" altLang="zh-CN" sz="2000" kern="100" dirty="0">
              <a:solidFill>
                <a:schemeClr val="l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汉仪大宋简" panose="02010600000101010101" pitchFamily="49" charset="-122"/>
              <a:ea typeface="汉仪大宋简" panose="02010600000101010101" pitchFamily="49" charset="-122"/>
              <a:cs typeface="Times New Roman" panose="02020603050405020304" pitchFamily="18" charset="0"/>
            </a:endParaRPr>
          </a:p>
        </p:txBody>
      </p:sp>
      <p:grpSp>
        <p:nvGrpSpPr>
          <p:cNvPr id="51" name="组合 50"/>
          <p:cNvGrpSpPr/>
          <p:nvPr/>
        </p:nvGrpSpPr>
        <p:grpSpPr>
          <a:xfrm>
            <a:off x="6661649" y="1530073"/>
            <a:ext cx="3792834" cy="1129095"/>
            <a:chOff x="4772112" y="3120024"/>
            <a:chExt cx="4039140" cy="1479782"/>
          </a:xfrm>
        </p:grpSpPr>
        <p:grpSp>
          <p:nvGrpSpPr>
            <p:cNvPr id="21" name="组合 20"/>
            <p:cNvGrpSpPr/>
            <p:nvPr/>
          </p:nvGrpSpPr>
          <p:grpSpPr>
            <a:xfrm>
              <a:off x="4772112" y="3289301"/>
              <a:ext cx="1382882" cy="1059369"/>
              <a:chOff x="5521501" y="3289301"/>
              <a:chExt cx="1382882" cy="1059369"/>
            </a:xfrm>
          </p:grpSpPr>
          <p:cxnSp>
            <p:nvCxnSpPr>
              <p:cNvPr id="14" name="直接连接符 13"/>
              <p:cNvCxnSpPr/>
              <p:nvPr>
                <p:custDataLst>
                  <p:tags r:id="rId8"/>
                </p:custDataLst>
              </p:nvPr>
            </p:nvCxnSpPr>
            <p:spPr>
              <a:xfrm flipV="1">
                <a:off x="5521501" y="3785961"/>
                <a:ext cx="1020441" cy="4161"/>
              </a:xfrm>
              <a:prstGeom prst="line">
                <a:avLst/>
              </a:prstGeom>
              <a:ln>
                <a:gradFill flip="none" rotWithShape="1">
                  <a:gsLst>
                    <a:gs pos="0">
                      <a:srgbClr val="FFFFFF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0000" scaled="0"/>
                  <a:tileRect/>
                </a:gradFill>
                <a:headEnd type="none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直接连接符 15"/>
              <p:cNvCxnSpPr/>
              <p:nvPr>
                <p:custDataLst>
                  <p:tags r:id="rId9"/>
                </p:custDataLst>
              </p:nvPr>
            </p:nvCxnSpPr>
            <p:spPr>
              <a:xfrm>
                <a:off x="6546574" y="3289301"/>
                <a:ext cx="0" cy="1059369"/>
              </a:xfrm>
              <a:prstGeom prst="line">
                <a:avLst/>
              </a:prstGeom>
              <a:ln>
                <a:solidFill>
                  <a:schemeClr val="lt1">
                    <a:alpha val="62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接连接符 48"/>
              <p:cNvCxnSpPr/>
              <p:nvPr>
                <p:custDataLst>
                  <p:tags r:id="rId10"/>
                </p:custDataLst>
              </p:nvPr>
            </p:nvCxnSpPr>
            <p:spPr>
              <a:xfrm>
                <a:off x="6546574" y="3289302"/>
                <a:ext cx="357809" cy="0"/>
              </a:xfrm>
              <a:prstGeom prst="line">
                <a:avLst/>
              </a:prstGeom>
              <a:ln>
                <a:solidFill>
                  <a:schemeClr val="lt1"/>
                </a:solidFill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接连接符 49"/>
              <p:cNvCxnSpPr/>
              <p:nvPr>
                <p:custDataLst>
                  <p:tags r:id="rId11"/>
                </p:custDataLst>
              </p:nvPr>
            </p:nvCxnSpPr>
            <p:spPr>
              <a:xfrm>
                <a:off x="6546574" y="4342322"/>
                <a:ext cx="357809" cy="0"/>
              </a:xfrm>
              <a:prstGeom prst="line">
                <a:avLst/>
              </a:prstGeom>
              <a:ln>
                <a:solidFill>
                  <a:schemeClr val="lt1"/>
                </a:solidFill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2" name="矩形 21"/>
            <p:cNvSpPr/>
            <p:nvPr>
              <p:custDataLst>
                <p:tags r:id="rId12"/>
              </p:custDataLst>
            </p:nvPr>
          </p:nvSpPr>
          <p:spPr>
            <a:xfrm>
              <a:off x="6154994" y="3120024"/>
              <a:ext cx="2656258" cy="4019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dirty="0">
                  <a:solidFill>
                    <a:schemeClr val="lt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Introduction of web server</a:t>
              </a:r>
              <a:endParaRPr lang="en-US" altLang="zh-CN" sz="1400" dirty="0">
                <a:solidFill>
                  <a:schemeClr val="lt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52" name="矩形 51"/>
            <p:cNvSpPr/>
            <p:nvPr>
              <p:custDataLst>
                <p:tags r:id="rId13"/>
              </p:custDataLst>
            </p:nvPr>
          </p:nvSpPr>
          <p:spPr>
            <a:xfrm>
              <a:off x="6154994" y="3639055"/>
              <a:ext cx="330004" cy="4019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en-US" altLang="zh-CN" sz="1400" dirty="0">
                <a:solidFill>
                  <a:schemeClr val="lt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53" name="矩形 52"/>
            <p:cNvSpPr/>
            <p:nvPr>
              <p:custDataLst>
                <p:tags r:id="rId14"/>
              </p:custDataLst>
            </p:nvPr>
          </p:nvSpPr>
          <p:spPr>
            <a:xfrm>
              <a:off x="6154994" y="4197841"/>
              <a:ext cx="1614854" cy="4019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/>
              <a:r>
                <a:rPr lang="en-US" altLang="zh-CN" sz="1400" dirty="0">
                  <a:solidFill>
                    <a:schemeClr val="lt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  <a:sym typeface="+mn-ea"/>
                </a:rPr>
                <a:t>Divide of tasks</a:t>
              </a:r>
              <a:endParaRPr lang="zh-CN" altLang="en-US" sz="1400" dirty="0">
                <a:solidFill>
                  <a:schemeClr val="lt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5" name="组合 64"/>
          <p:cNvGrpSpPr/>
          <p:nvPr/>
        </p:nvGrpSpPr>
        <p:grpSpPr>
          <a:xfrm>
            <a:off x="6756895" y="4806257"/>
            <a:ext cx="4586585" cy="857789"/>
            <a:chOff x="4873545" y="2993324"/>
            <a:chExt cx="4884441" cy="1641419"/>
          </a:xfrm>
        </p:grpSpPr>
        <p:grpSp>
          <p:nvGrpSpPr>
            <p:cNvPr id="66" name="组合 65"/>
            <p:cNvGrpSpPr/>
            <p:nvPr/>
          </p:nvGrpSpPr>
          <p:grpSpPr>
            <a:xfrm>
              <a:off x="4873545" y="3289301"/>
              <a:ext cx="1281449" cy="1059369"/>
              <a:chOff x="5622934" y="3289301"/>
              <a:chExt cx="1281449" cy="1059369"/>
            </a:xfrm>
          </p:grpSpPr>
          <p:cxnSp>
            <p:nvCxnSpPr>
              <p:cNvPr id="70" name="直接连接符 69"/>
              <p:cNvCxnSpPr/>
              <p:nvPr>
                <p:custDataLst>
                  <p:tags r:id="rId15"/>
                </p:custDataLst>
              </p:nvPr>
            </p:nvCxnSpPr>
            <p:spPr>
              <a:xfrm>
                <a:off x="5622934" y="3790122"/>
                <a:ext cx="923639" cy="0"/>
              </a:xfrm>
              <a:prstGeom prst="line">
                <a:avLst/>
              </a:prstGeom>
              <a:ln>
                <a:gradFill flip="none" rotWithShape="1">
                  <a:gsLst>
                    <a:gs pos="0">
                      <a:srgbClr val="FFFFFF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0000" scaled="0"/>
                  <a:tileRect/>
                </a:gradFill>
                <a:headEnd type="none" w="sm" len="sm"/>
                <a:tail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直接连接符 70"/>
              <p:cNvCxnSpPr/>
              <p:nvPr>
                <p:custDataLst>
                  <p:tags r:id="rId16"/>
                </p:custDataLst>
              </p:nvPr>
            </p:nvCxnSpPr>
            <p:spPr>
              <a:xfrm>
                <a:off x="6546574" y="3289301"/>
                <a:ext cx="0" cy="1059369"/>
              </a:xfrm>
              <a:prstGeom prst="line">
                <a:avLst/>
              </a:prstGeom>
              <a:ln>
                <a:solidFill>
                  <a:schemeClr val="lt1">
                    <a:alpha val="62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直接连接符 71"/>
              <p:cNvCxnSpPr/>
              <p:nvPr>
                <p:custDataLst>
                  <p:tags r:id="rId17"/>
                </p:custDataLst>
              </p:nvPr>
            </p:nvCxnSpPr>
            <p:spPr>
              <a:xfrm>
                <a:off x="6546574" y="3289302"/>
                <a:ext cx="357809" cy="0"/>
              </a:xfrm>
              <a:prstGeom prst="line">
                <a:avLst/>
              </a:prstGeom>
              <a:ln>
                <a:solidFill>
                  <a:schemeClr val="lt1"/>
                </a:solidFill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直接连接符 72"/>
              <p:cNvCxnSpPr/>
              <p:nvPr>
                <p:custDataLst>
                  <p:tags r:id="rId18"/>
                </p:custDataLst>
              </p:nvPr>
            </p:nvCxnSpPr>
            <p:spPr>
              <a:xfrm>
                <a:off x="6546574" y="4342322"/>
                <a:ext cx="357809" cy="0"/>
              </a:xfrm>
              <a:prstGeom prst="line">
                <a:avLst/>
              </a:prstGeom>
              <a:ln>
                <a:solidFill>
                  <a:schemeClr val="lt1"/>
                </a:solidFill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7" name="矩形 66"/>
            <p:cNvSpPr/>
            <p:nvPr>
              <p:custDataLst>
                <p:tags r:id="rId19"/>
              </p:custDataLst>
            </p:nvPr>
          </p:nvSpPr>
          <p:spPr>
            <a:xfrm>
              <a:off x="6154993" y="2993324"/>
              <a:ext cx="1614855" cy="58689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/>
              <a:r>
                <a:rPr lang="en-US" altLang="zh-CN" sz="1400" dirty="0">
                  <a:solidFill>
                    <a:schemeClr val="lt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  <a:sym typeface="+mn-ea"/>
                </a:rPr>
                <a:t>Version control</a:t>
              </a:r>
              <a:endParaRPr lang="en-US" altLang="zh-CN" sz="1400" dirty="0">
                <a:solidFill>
                  <a:schemeClr val="lt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68" name="矩形 67"/>
            <p:cNvSpPr/>
            <p:nvPr>
              <p:custDataLst>
                <p:tags r:id="rId20"/>
              </p:custDataLst>
            </p:nvPr>
          </p:nvSpPr>
          <p:spPr>
            <a:xfrm>
              <a:off x="6154994" y="4047849"/>
              <a:ext cx="3602992" cy="58689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/>
              <a:r>
                <a:rPr lang="en-US" altLang="zh-CN" sz="1400" dirty="0">
                  <a:solidFill>
                    <a:schemeClr val="lt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  <a:sym typeface="+mn-ea"/>
                </a:rPr>
                <a:t>Summarize functional implementations</a:t>
              </a:r>
              <a:endParaRPr lang="en-US" altLang="zh-CN" sz="1400" dirty="0">
                <a:solidFill>
                  <a:schemeClr val="lt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44" name="矩形: 圆角 43"/>
          <p:cNvSpPr/>
          <p:nvPr>
            <p:custDataLst>
              <p:tags r:id="rId21"/>
            </p:custDataLst>
          </p:nvPr>
        </p:nvSpPr>
        <p:spPr>
          <a:xfrm>
            <a:off x="3281704" y="4947445"/>
            <a:ext cx="3773714" cy="48425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FFFFF">
                  <a:alpha val="32000"/>
                </a:srgbClr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000" kern="100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大宋简" panose="02010600000101010101" pitchFamily="49" charset="-122"/>
                <a:ea typeface="汉仪大宋简" panose="02010600000101010101" pitchFamily="49" charset="-122"/>
                <a:cs typeface="Times New Roman" panose="02020603050405020304" pitchFamily="18" charset="0"/>
              </a:rPr>
              <a:t>05 Conclusion</a:t>
            </a:r>
            <a:endParaRPr lang="en-US" altLang="zh-CN" sz="2000" kern="100" dirty="0">
              <a:solidFill>
                <a:schemeClr val="l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汉仪大宋简" panose="02010600000101010101" pitchFamily="49" charset="-122"/>
              <a:ea typeface="汉仪大宋简" panose="0201060000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2" name="图片 1" descr="图片1"/>
          <p:cNvPicPr>
            <a:picLocks noChangeAspect="1"/>
          </p:cNvPicPr>
          <p:nvPr>
            <p:custDataLst>
              <p:tags r:id="rId22"/>
            </p:custDataLst>
          </p:nvPr>
        </p:nvPicPr>
        <p:blipFill>
          <a:blip r:embed="rId23"/>
          <a:srcRect r="-10356"/>
          <a:stretch>
            <a:fillRect/>
          </a:stretch>
        </p:blipFill>
        <p:spPr>
          <a:xfrm>
            <a:off x="8957310" y="265430"/>
            <a:ext cx="3005455" cy="728980"/>
          </a:xfrm>
          <a:prstGeom prst="rect">
            <a:avLst/>
          </a:prstGeom>
        </p:spPr>
      </p:pic>
    </p:spTree>
    <p:custDataLst>
      <p:tags r:id="rId2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bldLvl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Picture 4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069" b="31439"/>
          <a:stretch>
            <a:fillRect/>
          </a:stretch>
        </p:blipFill>
        <p:spPr bwMode="auto">
          <a:xfrm>
            <a:off x="-25288" y="9413"/>
            <a:ext cx="12251986" cy="995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7" name="矩形 96"/>
          <p:cNvSpPr/>
          <p:nvPr>
            <p:custDataLst>
              <p:tags r:id="rId2"/>
            </p:custDataLst>
          </p:nvPr>
        </p:nvSpPr>
        <p:spPr>
          <a:xfrm>
            <a:off x="-24765" y="-1905"/>
            <a:ext cx="12251690" cy="995045"/>
          </a:xfrm>
          <a:prstGeom prst="rect">
            <a:avLst/>
          </a:prstGeom>
          <a:gradFill flip="none" rotWithShape="1">
            <a:gsLst>
              <a:gs pos="0">
                <a:srgbClr val="0C3C7D"/>
              </a:gs>
              <a:gs pos="100000">
                <a:srgbClr val="287AAE">
                  <a:alpha val="8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 altLang="zh-CN" dirty="0">
              <a:solidFill>
                <a:schemeClr val="lt1"/>
              </a:solidFill>
              <a:sym typeface="+mn-ea"/>
            </a:endParaRPr>
          </a:p>
        </p:txBody>
      </p:sp>
      <p:sp>
        <p:nvSpPr>
          <p:cNvPr id="84" name="矩形: 圆角 83"/>
          <p:cNvSpPr/>
          <p:nvPr>
            <p:custDataLst>
              <p:tags r:id="rId3"/>
            </p:custDataLst>
          </p:nvPr>
        </p:nvSpPr>
        <p:spPr>
          <a:xfrm>
            <a:off x="8310237" y="303059"/>
            <a:ext cx="1619140" cy="400110"/>
          </a:xfrm>
          <a:prstGeom prst="round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5" name="图形 84" descr="铅笔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452" y="348131"/>
            <a:ext cx="307332" cy="307332"/>
          </a:xfrm>
          <a:prstGeom prst="rect">
            <a:avLst/>
          </a:prstGeom>
        </p:spPr>
      </p:pic>
      <p:pic>
        <p:nvPicPr>
          <p:cNvPr id="86" name="图形 85" descr="烧瓶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1385" y="348131"/>
            <a:ext cx="307332" cy="307332"/>
          </a:xfrm>
          <a:prstGeom prst="rect">
            <a:avLst/>
          </a:prstGeom>
        </p:spPr>
      </p:pic>
      <p:pic>
        <p:nvPicPr>
          <p:cNvPr id="87" name="图形 86" descr="显微镜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9318" y="348131"/>
            <a:ext cx="307332" cy="307332"/>
          </a:xfrm>
          <a:prstGeom prst="rect">
            <a:avLst/>
          </a:prstGeom>
        </p:spPr>
      </p:pic>
      <p:pic>
        <p:nvPicPr>
          <p:cNvPr id="88" name="图形 87" descr="望远镜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367251" y="348131"/>
            <a:ext cx="307332" cy="307332"/>
          </a:xfrm>
          <a:prstGeom prst="rect">
            <a:avLst/>
          </a:prstGeom>
        </p:spPr>
      </p:pic>
      <p:pic>
        <p:nvPicPr>
          <p:cNvPr id="89" name="图形 88" descr="放大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184" y="348131"/>
            <a:ext cx="307332" cy="307332"/>
          </a:xfrm>
          <a:prstGeom prst="rect">
            <a:avLst/>
          </a:prstGeom>
        </p:spPr>
      </p:pic>
      <p:sp>
        <p:nvSpPr>
          <p:cNvPr id="90" name="文本框 89"/>
          <p:cNvSpPr txBox="1"/>
          <p:nvPr>
            <p:custDataLst>
              <p:tags r:id="rId11"/>
            </p:custDataLst>
          </p:nvPr>
        </p:nvSpPr>
        <p:spPr>
          <a:xfrm>
            <a:off x="3223260" y="302895"/>
            <a:ext cx="159766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</a:rPr>
              <a:t>introduction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1" name="文本框 90"/>
          <p:cNvSpPr txBox="1"/>
          <p:nvPr>
            <p:custDataLst>
              <p:tags r:id="rId12"/>
            </p:custDataLst>
          </p:nvPr>
        </p:nvSpPr>
        <p:spPr>
          <a:xfrm>
            <a:off x="501764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</a:rPr>
              <a:t>client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2" name="文本框 91"/>
          <p:cNvSpPr txBox="1"/>
          <p:nvPr>
            <p:custDataLst>
              <p:tags r:id="rId13"/>
            </p:custDataLst>
          </p:nvPr>
        </p:nvSpPr>
        <p:spPr>
          <a:xfrm>
            <a:off x="681178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</a:rPr>
              <a:t>server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3" name="文本框 92"/>
          <p:cNvSpPr txBox="1"/>
          <p:nvPr/>
        </p:nvSpPr>
        <p:spPr>
          <a:xfrm>
            <a:off x="860592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000000"/>
                </a:solidFill>
                <a:ea typeface="思源黑体 CN Bold" panose="020B0800000000000000" pitchFamily="34" charset="-122"/>
                <a:cs typeface="+mj-cs"/>
              </a:rPr>
              <a:t>test</a:t>
            </a:r>
            <a:endParaRPr lang="en-US" altLang="zh-CN" sz="2000" dirty="0">
              <a:solidFill>
                <a:srgbClr val="000000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4" name="文本框 93"/>
          <p:cNvSpPr txBox="1"/>
          <p:nvPr/>
        </p:nvSpPr>
        <p:spPr>
          <a:xfrm>
            <a:off x="10400065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FFFF"/>
                </a:solidFill>
                <a:ea typeface="思源黑体 CN Bold" panose="020B0800000000000000" pitchFamily="34" charset="-122"/>
                <a:cs typeface="+mj-cs"/>
              </a:rPr>
              <a:t>conclusion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5" name="箭头: V 形 94"/>
          <p:cNvSpPr/>
          <p:nvPr>
            <p:custDataLst>
              <p:tags r:id="rId14"/>
            </p:custDataLst>
          </p:nvPr>
        </p:nvSpPr>
        <p:spPr>
          <a:xfrm rot="5400000">
            <a:off x="9067048" y="741296"/>
            <a:ext cx="139368" cy="225295"/>
          </a:xfrm>
          <a:prstGeom prst="chevron">
            <a:avLst>
              <a:gd name="adj" fmla="val 73684"/>
            </a:avLst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dk1"/>
              </a:solidFill>
            </a:endParaRPr>
          </a:p>
        </p:txBody>
      </p:sp>
      <p:pic>
        <p:nvPicPr>
          <p:cNvPr id="3" name="图片 2" descr="图片1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16"/>
          <a:srcRect r="-10356"/>
          <a:stretch>
            <a:fillRect/>
          </a:stretch>
        </p:blipFill>
        <p:spPr>
          <a:xfrm>
            <a:off x="127635" y="169545"/>
            <a:ext cx="2533650" cy="614680"/>
          </a:xfrm>
          <a:prstGeom prst="rect">
            <a:avLst/>
          </a:prstGeom>
        </p:spPr>
      </p:pic>
      <p:grpSp>
        <p:nvGrpSpPr>
          <p:cNvPr id="79" name="组合 78"/>
          <p:cNvGrpSpPr/>
          <p:nvPr/>
        </p:nvGrpSpPr>
        <p:grpSpPr>
          <a:xfrm>
            <a:off x="213995" y="1097915"/>
            <a:ext cx="11455400" cy="734695"/>
            <a:chOff x="4928878" y="3538797"/>
            <a:chExt cx="11455087" cy="809381"/>
          </a:xfrm>
        </p:grpSpPr>
        <p:grpSp>
          <p:nvGrpSpPr>
            <p:cNvPr id="80" name="组合 79"/>
            <p:cNvGrpSpPr/>
            <p:nvPr/>
          </p:nvGrpSpPr>
          <p:grpSpPr>
            <a:xfrm>
              <a:off x="4940300" y="3581780"/>
              <a:ext cx="361950" cy="254002"/>
              <a:chOff x="4940300" y="3428999"/>
              <a:chExt cx="457202" cy="254002"/>
            </a:xfrm>
          </p:grpSpPr>
          <p:sp>
            <p:nvSpPr>
              <p:cNvPr id="83" name="箭头: V 形 82"/>
              <p:cNvSpPr/>
              <p:nvPr>
                <p:custDataLst>
                  <p:tags r:id="rId17"/>
                </p:custDataLst>
              </p:nvPr>
            </p:nvSpPr>
            <p:spPr>
              <a:xfrm>
                <a:off x="4940300" y="3429000"/>
                <a:ext cx="254001" cy="254001"/>
              </a:xfrm>
              <a:prstGeom prst="chevron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dk1"/>
                  </a:solidFill>
                </a:endParaRPr>
              </a:p>
            </p:txBody>
          </p:sp>
          <p:sp>
            <p:nvSpPr>
              <p:cNvPr id="4" name="箭头: V 形 83"/>
              <p:cNvSpPr/>
              <p:nvPr>
                <p:custDataLst>
                  <p:tags r:id="rId18"/>
                </p:custDataLst>
              </p:nvPr>
            </p:nvSpPr>
            <p:spPr>
              <a:xfrm>
                <a:off x="5143501" y="3428999"/>
                <a:ext cx="254001" cy="254001"/>
              </a:xfrm>
              <a:prstGeom prst="chevron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dk1"/>
                  </a:solidFill>
                </a:endParaRPr>
              </a:p>
            </p:txBody>
          </p:sp>
        </p:grpSp>
        <p:cxnSp>
          <p:nvCxnSpPr>
            <p:cNvPr id="81" name="直接连接符 80"/>
            <p:cNvCxnSpPr/>
            <p:nvPr>
              <p:custDataLst>
                <p:tags r:id="rId19"/>
              </p:custDataLst>
            </p:nvPr>
          </p:nvCxnSpPr>
          <p:spPr>
            <a:xfrm>
              <a:off x="4928878" y="3937151"/>
              <a:ext cx="10203536" cy="0"/>
            </a:xfrm>
            <a:prstGeom prst="line">
              <a:avLst/>
            </a:prstGeom>
            <a:ln>
              <a:solidFill>
                <a:schemeClr val="lt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矩形 81"/>
            <p:cNvSpPr/>
            <p:nvPr>
              <p:custDataLst>
                <p:tags r:id="rId20"/>
              </p:custDataLst>
            </p:nvPr>
          </p:nvSpPr>
          <p:spPr>
            <a:xfrm>
              <a:off x="5302248" y="3538797"/>
              <a:ext cx="5371953" cy="40574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b="1" dirty="0">
                  <a:solidFill>
                    <a:schemeClr val="dk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Multiple problems have been solved</a:t>
              </a:r>
              <a:endParaRPr lang="zh-CN" altLang="en-US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60" name="矩形 59"/>
            <p:cNvSpPr/>
            <p:nvPr>
              <p:custDataLst>
                <p:tags r:id="rId21"/>
              </p:custDataLst>
            </p:nvPr>
          </p:nvSpPr>
          <p:spPr>
            <a:xfrm>
              <a:off x="4940308" y="3950133"/>
              <a:ext cx="11443657" cy="398045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r>
                <a:rPr lang="en-US" altLang="zh-CN" sz="1400" b="1" dirty="0">
                  <a:solidFill>
                    <a:schemeClr val="dk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4. Post unsccessfully:   </a:t>
              </a:r>
              <a:endParaRPr lang="en-US" altLang="zh-CN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  <a:p>
              <a:endParaRPr lang="en-US" altLang="zh-CN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  <a:p>
              <a:endParaRPr lang="en-US" altLang="zh-CN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  <a:p>
              <a:endParaRPr lang="en-US" altLang="zh-CN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  <a:p>
              <a:endParaRPr lang="zh-CN" altLang="en-US" sz="1600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</p:txBody>
        </p:sp>
      </p:grpSp>
      <p:pic>
        <p:nvPicPr>
          <p:cNvPr id="9" name="图片 8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710055" y="1779905"/>
            <a:ext cx="8219440" cy="5023485"/>
          </a:xfrm>
          <a:prstGeom prst="rect">
            <a:avLst/>
          </a:prstGeom>
        </p:spPr>
      </p:pic>
    </p:spTree>
    <p:custDataLst>
      <p:tags r:id="rId2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Picture 4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069" b="31439"/>
          <a:stretch>
            <a:fillRect/>
          </a:stretch>
        </p:blipFill>
        <p:spPr bwMode="auto">
          <a:xfrm>
            <a:off x="-25288" y="9413"/>
            <a:ext cx="12251986" cy="995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7" name="矩形 96"/>
          <p:cNvSpPr/>
          <p:nvPr>
            <p:custDataLst>
              <p:tags r:id="rId2"/>
            </p:custDataLst>
          </p:nvPr>
        </p:nvSpPr>
        <p:spPr>
          <a:xfrm>
            <a:off x="-24765" y="-1905"/>
            <a:ext cx="12251690" cy="995045"/>
          </a:xfrm>
          <a:prstGeom prst="rect">
            <a:avLst/>
          </a:prstGeom>
          <a:gradFill flip="none" rotWithShape="1">
            <a:gsLst>
              <a:gs pos="0">
                <a:srgbClr val="0C3C7D"/>
              </a:gs>
              <a:gs pos="100000">
                <a:srgbClr val="287AAE">
                  <a:alpha val="8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 altLang="zh-CN" dirty="0">
              <a:solidFill>
                <a:schemeClr val="lt1"/>
              </a:solidFill>
              <a:sym typeface="+mn-ea"/>
            </a:endParaRPr>
          </a:p>
        </p:txBody>
      </p:sp>
      <p:sp>
        <p:nvSpPr>
          <p:cNvPr id="84" name="矩形: 圆角 83"/>
          <p:cNvSpPr/>
          <p:nvPr>
            <p:custDataLst>
              <p:tags r:id="rId3"/>
            </p:custDataLst>
          </p:nvPr>
        </p:nvSpPr>
        <p:spPr>
          <a:xfrm>
            <a:off x="8310237" y="303059"/>
            <a:ext cx="1619140" cy="400110"/>
          </a:xfrm>
          <a:prstGeom prst="round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5" name="图形 84" descr="铅笔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452" y="348131"/>
            <a:ext cx="307332" cy="307332"/>
          </a:xfrm>
          <a:prstGeom prst="rect">
            <a:avLst/>
          </a:prstGeom>
        </p:spPr>
      </p:pic>
      <p:pic>
        <p:nvPicPr>
          <p:cNvPr id="86" name="图形 85" descr="烧瓶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1385" y="348131"/>
            <a:ext cx="307332" cy="307332"/>
          </a:xfrm>
          <a:prstGeom prst="rect">
            <a:avLst/>
          </a:prstGeom>
        </p:spPr>
      </p:pic>
      <p:pic>
        <p:nvPicPr>
          <p:cNvPr id="87" name="图形 86" descr="显微镜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9318" y="348131"/>
            <a:ext cx="307332" cy="307332"/>
          </a:xfrm>
          <a:prstGeom prst="rect">
            <a:avLst/>
          </a:prstGeom>
        </p:spPr>
      </p:pic>
      <p:pic>
        <p:nvPicPr>
          <p:cNvPr id="88" name="图形 87" descr="望远镜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367251" y="348131"/>
            <a:ext cx="307332" cy="307332"/>
          </a:xfrm>
          <a:prstGeom prst="rect">
            <a:avLst/>
          </a:prstGeom>
        </p:spPr>
      </p:pic>
      <p:pic>
        <p:nvPicPr>
          <p:cNvPr id="89" name="图形 88" descr="放大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184" y="348131"/>
            <a:ext cx="307332" cy="307332"/>
          </a:xfrm>
          <a:prstGeom prst="rect">
            <a:avLst/>
          </a:prstGeom>
        </p:spPr>
      </p:pic>
      <p:sp>
        <p:nvSpPr>
          <p:cNvPr id="90" name="文本框 89"/>
          <p:cNvSpPr txBox="1"/>
          <p:nvPr>
            <p:custDataLst>
              <p:tags r:id="rId11"/>
            </p:custDataLst>
          </p:nvPr>
        </p:nvSpPr>
        <p:spPr>
          <a:xfrm>
            <a:off x="3223260" y="302895"/>
            <a:ext cx="159766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</a:rPr>
              <a:t>introduction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1" name="文本框 90"/>
          <p:cNvSpPr txBox="1"/>
          <p:nvPr>
            <p:custDataLst>
              <p:tags r:id="rId12"/>
            </p:custDataLst>
          </p:nvPr>
        </p:nvSpPr>
        <p:spPr>
          <a:xfrm>
            <a:off x="501764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</a:rPr>
              <a:t>client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2" name="文本框 91"/>
          <p:cNvSpPr txBox="1"/>
          <p:nvPr>
            <p:custDataLst>
              <p:tags r:id="rId13"/>
            </p:custDataLst>
          </p:nvPr>
        </p:nvSpPr>
        <p:spPr>
          <a:xfrm>
            <a:off x="681178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</a:rPr>
              <a:t>server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3" name="文本框 92"/>
          <p:cNvSpPr txBox="1"/>
          <p:nvPr/>
        </p:nvSpPr>
        <p:spPr>
          <a:xfrm>
            <a:off x="860592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000000"/>
                </a:solidFill>
                <a:ea typeface="思源黑体 CN Bold" panose="020B0800000000000000" pitchFamily="34" charset="-122"/>
                <a:cs typeface="+mj-cs"/>
              </a:rPr>
              <a:t>test</a:t>
            </a:r>
            <a:endParaRPr lang="en-US" altLang="zh-CN" sz="2000" dirty="0">
              <a:solidFill>
                <a:srgbClr val="000000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4" name="文本框 93"/>
          <p:cNvSpPr txBox="1"/>
          <p:nvPr/>
        </p:nvSpPr>
        <p:spPr>
          <a:xfrm>
            <a:off x="10400065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FFFF"/>
                </a:solidFill>
                <a:ea typeface="思源黑体 CN Bold" panose="020B0800000000000000" pitchFamily="34" charset="-122"/>
                <a:cs typeface="+mj-cs"/>
              </a:rPr>
              <a:t>conclusion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5" name="箭头: V 形 94"/>
          <p:cNvSpPr/>
          <p:nvPr>
            <p:custDataLst>
              <p:tags r:id="rId14"/>
            </p:custDataLst>
          </p:nvPr>
        </p:nvSpPr>
        <p:spPr>
          <a:xfrm rot="5400000">
            <a:off x="9067048" y="741296"/>
            <a:ext cx="139368" cy="225295"/>
          </a:xfrm>
          <a:prstGeom prst="chevron">
            <a:avLst>
              <a:gd name="adj" fmla="val 73684"/>
            </a:avLst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dk1"/>
              </a:solidFill>
            </a:endParaRPr>
          </a:p>
        </p:txBody>
      </p:sp>
      <p:pic>
        <p:nvPicPr>
          <p:cNvPr id="3" name="图片 2" descr="图片1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16"/>
          <a:srcRect r="-10356"/>
          <a:stretch>
            <a:fillRect/>
          </a:stretch>
        </p:blipFill>
        <p:spPr>
          <a:xfrm>
            <a:off x="127635" y="169545"/>
            <a:ext cx="2533650" cy="614680"/>
          </a:xfrm>
          <a:prstGeom prst="rect">
            <a:avLst/>
          </a:prstGeom>
        </p:spPr>
      </p:pic>
      <p:grpSp>
        <p:nvGrpSpPr>
          <p:cNvPr id="79" name="组合 78"/>
          <p:cNvGrpSpPr/>
          <p:nvPr/>
        </p:nvGrpSpPr>
        <p:grpSpPr>
          <a:xfrm>
            <a:off x="213995" y="1097915"/>
            <a:ext cx="11455400" cy="734695"/>
            <a:chOff x="4928878" y="3538797"/>
            <a:chExt cx="11455087" cy="809381"/>
          </a:xfrm>
        </p:grpSpPr>
        <p:grpSp>
          <p:nvGrpSpPr>
            <p:cNvPr id="80" name="组合 79"/>
            <p:cNvGrpSpPr/>
            <p:nvPr/>
          </p:nvGrpSpPr>
          <p:grpSpPr>
            <a:xfrm>
              <a:off x="4940300" y="3581780"/>
              <a:ext cx="361950" cy="254002"/>
              <a:chOff x="4940300" y="3428999"/>
              <a:chExt cx="457202" cy="254002"/>
            </a:xfrm>
          </p:grpSpPr>
          <p:sp>
            <p:nvSpPr>
              <p:cNvPr id="83" name="箭头: V 形 82"/>
              <p:cNvSpPr/>
              <p:nvPr>
                <p:custDataLst>
                  <p:tags r:id="rId17"/>
                </p:custDataLst>
              </p:nvPr>
            </p:nvSpPr>
            <p:spPr>
              <a:xfrm>
                <a:off x="4940300" y="3429000"/>
                <a:ext cx="254001" cy="254001"/>
              </a:xfrm>
              <a:prstGeom prst="chevron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dk1"/>
                  </a:solidFill>
                </a:endParaRPr>
              </a:p>
            </p:txBody>
          </p:sp>
          <p:sp>
            <p:nvSpPr>
              <p:cNvPr id="4" name="箭头: V 形 83"/>
              <p:cNvSpPr/>
              <p:nvPr>
                <p:custDataLst>
                  <p:tags r:id="rId18"/>
                </p:custDataLst>
              </p:nvPr>
            </p:nvSpPr>
            <p:spPr>
              <a:xfrm>
                <a:off x="5143501" y="3428999"/>
                <a:ext cx="254001" cy="254001"/>
              </a:xfrm>
              <a:prstGeom prst="chevron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dk1"/>
                  </a:solidFill>
                </a:endParaRPr>
              </a:p>
            </p:txBody>
          </p:sp>
        </p:grpSp>
        <p:cxnSp>
          <p:nvCxnSpPr>
            <p:cNvPr id="81" name="直接连接符 80"/>
            <p:cNvCxnSpPr/>
            <p:nvPr>
              <p:custDataLst>
                <p:tags r:id="rId19"/>
              </p:custDataLst>
            </p:nvPr>
          </p:nvCxnSpPr>
          <p:spPr>
            <a:xfrm>
              <a:off x="4928878" y="3937151"/>
              <a:ext cx="10203536" cy="0"/>
            </a:xfrm>
            <a:prstGeom prst="line">
              <a:avLst/>
            </a:prstGeom>
            <a:ln>
              <a:solidFill>
                <a:schemeClr val="lt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矩形 81"/>
            <p:cNvSpPr/>
            <p:nvPr>
              <p:custDataLst>
                <p:tags r:id="rId20"/>
              </p:custDataLst>
            </p:nvPr>
          </p:nvSpPr>
          <p:spPr>
            <a:xfrm>
              <a:off x="5302248" y="3538797"/>
              <a:ext cx="5371953" cy="40574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b="1" dirty="0">
                  <a:solidFill>
                    <a:schemeClr val="dk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Multiple problems have been solved</a:t>
              </a:r>
              <a:endParaRPr lang="zh-CN" altLang="en-US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60" name="矩形 59"/>
            <p:cNvSpPr/>
            <p:nvPr>
              <p:custDataLst>
                <p:tags r:id="rId21"/>
              </p:custDataLst>
            </p:nvPr>
          </p:nvSpPr>
          <p:spPr>
            <a:xfrm>
              <a:off x="4940308" y="3950133"/>
              <a:ext cx="11443657" cy="398045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r>
                <a:rPr lang="en-US" altLang="zh-CN" sz="1400" b="1" dirty="0">
                  <a:solidFill>
                    <a:schemeClr val="dk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4. Post sccessfully:   </a:t>
              </a:r>
              <a:endParaRPr lang="en-US" altLang="zh-CN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  <a:p>
              <a:endParaRPr lang="en-US" altLang="zh-CN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  <a:p>
              <a:endParaRPr lang="en-US" altLang="zh-CN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  <a:p>
              <a:endParaRPr lang="en-US" altLang="zh-CN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  <a:p>
              <a:endParaRPr lang="zh-CN" altLang="en-US" sz="1600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</p:txBody>
        </p:sp>
      </p:grpSp>
      <p:pic>
        <p:nvPicPr>
          <p:cNvPr id="10" name="图片 9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235835" y="1779905"/>
            <a:ext cx="9660255" cy="496316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27635" y="2519680"/>
            <a:ext cx="2380615" cy="1499870"/>
          </a:xfrm>
          <a:prstGeom prst="rect">
            <a:avLst/>
          </a:prstGeom>
        </p:spPr>
      </p:pic>
    </p:spTree>
    <p:custDataLst>
      <p:tags r:id="rId2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Picture 4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069" b="31439"/>
          <a:stretch>
            <a:fillRect/>
          </a:stretch>
        </p:blipFill>
        <p:spPr bwMode="auto">
          <a:xfrm>
            <a:off x="-25288" y="9413"/>
            <a:ext cx="12251986" cy="995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7" name="矩形 96"/>
          <p:cNvSpPr/>
          <p:nvPr>
            <p:custDataLst>
              <p:tags r:id="rId2"/>
            </p:custDataLst>
          </p:nvPr>
        </p:nvSpPr>
        <p:spPr>
          <a:xfrm>
            <a:off x="-24765" y="-1905"/>
            <a:ext cx="12251690" cy="995045"/>
          </a:xfrm>
          <a:prstGeom prst="rect">
            <a:avLst/>
          </a:prstGeom>
          <a:gradFill flip="none" rotWithShape="1">
            <a:gsLst>
              <a:gs pos="0">
                <a:srgbClr val="0C3C7D"/>
              </a:gs>
              <a:gs pos="100000">
                <a:srgbClr val="287AAE">
                  <a:alpha val="8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 altLang="zh-CN" dirty="0">
              <a:solidFill>
                <a:schemeClr val="lt1"/>
              </a:solidFill>
              <a:sym typeface="+mn-ea"/>
            </a:endParaRPr>
          </a:p>
        </p:txBody>
      </p:sp>
      <p:sp>
        <p:nvSpPr>
          <p:cNvPr id="84" name="矩形: 圆角 83"/>
          <p:cNvSpPr/>
          <p:nvPr>
            <p:custDataLst>
              <p:tags r:id="rId3"/>
            </p:custDataLst>
          </p:nvPr>
        </p:nvSpPr>
        <p:spPr>
          <a:xfrm>
            <a:off x="8310237" y="303059"/>
            <a:ext cx="1619140" cy="400110"/>
          </a:xfrm>
          <a:prstGeom prst="round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5" name="图形 84" descr="铅笔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452" y="348131"/>
            <a:ext cx="307332" cy="307332"/>
          </a:xfrm>
          <a:prstGeom prst="rect">
            <a:avLst/>
          </a:prstGeom>
        </p:spPr>
      </p:pic>
      <p:pic>
        <p:nvPicPr>
          <p:cNvPr id="86" name="图形 85" descr="烧瓶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1385" y="348131"/>
            <a:ext cx="307332" cy="307332"/>
          </a:xfrm>
          <a:prstGeom prst="rect">
            <a:avLst/>
          </a:prstGeom>
        </p:spPr>
      </p:pic>
      <p:pic>
        <p:nvPicPr>
          <p:cNvPr id="87" name="图形 86" descr="显微镜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9318" y="348131"/>
            <a:ext cx="307332" cy="307332"/>
          </a:xfrm>
          <a:prstGeom prst="rect">
            <a:avLst/>
          </a:prstGeom>
        </p:spPr>
      </p:pic>
      <p:pic>
        <p:nvPicPr>
          <p:cNvPr id="88" name="图形 87" descr="望远镜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367251" y="348131"/>
            <a:ext cx="307332" cy="307332"/>
          </a:xfrm>
          <a:prstGeom prst="rect">
            <a:avLst/>
          </a:prstGeom>
        </p:spPr>
      </p:pic>
      <p:pic>
        <p:nvPicPr>
          <p:cNvPr id="89" name="图形 88" descr="放大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184" y="348131"/>
            <a:ext cx="307332" cy="307332"/>
          </a:xfrm>
          <a:prstGeom prst="rect">
            <a:avLst/>
          </a:prstGeom>
        </p:spPr>
      </p:pic>
      <p:sp>
        <p:nvSpPr>
          <p:cNvPr id="90" name="文本框 89"/>
          <p:cNvSpPr txBox="1"/>
          <p:nvPr>
            <p:custDataLst>
              <p:tags r:id="rId11"/>
            </p:custDataLst>
          </p:nvPr>
        </p:nvSpPr>
        <p:spPr>
          <a:xfrm>
            <a:off x="3223260" y="302895"/>
            <a:ext cx="159766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</a:rPr>
              <a:t>introduction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1" name="文本框 90"/>
          <p:cNvSpPr txBox="1"/>
          <p:nvPr>
            <p:custDataLst>
              <p:tags r:id="rId12"/>
            </p:custDataLst>
          </p:nvPr>
        </p:nvSpPr>
        <p:spPr>
          <a:xfrm>
            <a:off x="501764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</a:rPr>
              <a:t>client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2" name="文本框 91"/>
          <p:cNvSpPr txBox="1"/>
          <p:nvPr>
            <p:custDataLst>
              <p:tags r:id="rId13"/>
            </p:custDataLst>
          </p:nvPr>
        </p:nvSpPr>
        <p:spPr>
          <a:xfrm>
            <a:off x="681178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</a:rPr>
              <a:t>server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3" name="文本框 92"/>
          <p:cNvSpPr txBox="1"/>
          <p:nvPr/>
        </p:nvSpPr>
        <p:spPr>
          <a:xfrm>
            <a:off x="860592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000000"/>
                </a:solidFill>
                <a:ea typeface="思源黑体 CN Bold" panose="020B0800000000000000" pitchFamily="34" charset="-122"/>
                <a:cs typeface="+mj-cs"/>
              </a:rPr>
              <a:t>test</a:t>
            </a:r>
            <a:endParaRPr lang="en-US" altLang="zh-CN" sz="2000" dirty="0">
              <a:solidFill>
                <a:srgbClr val="000000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4" name="文本框 93"/>
          <p:cNvSpPr txBox="1"/>
          <p:nvPr/>
        </p:nvSpPr>
        <p:spPr>
          <a:xfrm>
            <a:off x="10400065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FFFF"/>
                </a:solidFill>
                <a:ea typeface="思源黑体 CN Bold" panose="020B0800000000000000" pitchFamily="34" charset="-122"/>
                <a:cs typeface="+mj-cs"/>
              </a:rPr>
              <a:t>conclusion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5" name="箭头: V 形 94"/>
          <p:cNvSpPr/>
          <p:nvPr>
            <p:custDataLst>
              <p:tags r:id="rId14"/>
            </p:custDataLst>
          </p:nvPr>
        </p:nvSpPr>
        <p:spPr>
          <a:xfrm rot="5400000">
            <a:off x="9067048" y="741296"/>
            <a:ext cx="139368" cy="225295"/>
          </a:xfrm>
          <a:prstGeom prst="chevron">
            <a:avLst>
              <a:gd name="adj" fmla="val 73684"/>
            </a:avLst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dk1"/>
              </a:solidFill>
            </a:endParaRPr>
          </a:p>
        </p:txBody>
      </p:sp>
      <p:pic>
        <p:nvPicPr>
          <p:cNvPr id="3" name="图片 2" descr="图片1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16"/>
          <a:srcRect r="-10356"/>
          <a:stretch>
            <a:fillRect/>
          </a:stretch>
        </p:blipFill>
        <p:spPr>
          <a:xfrm>
            <a:off x="127635" y="169545"/>
            <a:ext cx="2533650" cy="614680"/>
          </a:xfrm>
          <a:prstGeom prst="rect">
            <a:avLst/>
          </a:prstGeom>
        </p:spPr>
      </p:pic>
      <p:grpSp>
        <p:nvGrpSpPr>
          <p:cNvPr id="79" name="组合 78"/>
          <p:cNvGrpSpPr/>
          <p:nvPr/>
        </p:nvGrpSpPr>
        <p:grpSpPr>
          <a:xfrm>
            <a:off x="213995" y="1097915"/>
            <a:ext cx="11455400" cy="734695"/>
            <a:chOff x="4928878" y="3538797"/>
            <a:chExt cx="11455087" cy="809381"/>
          </a:xfrm>
        </p:grpSpPr>
        <p:grpSp>
          <p:nvGrpSpPr>
            <p:cNvPr id="80" name="组合 79"/>
            <p:cNvGrpSpPr/>
            <p:nvPr/>
          </p:nvGrpSpPr>
          <p:grpSpPr>
            <a:xfrm>
              <a:off x="4940300" y="3581780"/>
              <a:ext cx="361950" cy="254002"/>
              <a:chOff x="4940300" y="3428999"/>
              <a:chExt cx="457202" cy="254002"/>
            </a:xfrm>
          </p:grpSpPr>
          <p:sp>
            <p:nvSpPr>
              <p:cNvPr id="83" name="箭头: V 形 82"/>
              <p:cNvSpPr/>
              <p:nvPr>
                <p:custDataLst>
                  <p:tags r:id="rId17"/>
                </p:custDataLst>
              </p:nvPr>
            </p:nvSpPr>
            <p:spPr>
              <a:xfrm>
                <a:off x="4940300" y="3429000"/>
                <a:ext cx="254001" cy="254001"/>
              </a:xfrm>
              <a:prstGeom prst="chevron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dk1"/>
                  </a:solidFill>
                </a:endParaRPr>
              </a:p>
            </p:txBody>
          </p:sp>
          <p:sp>
            <p:nvSpPr>
              <p:cNvPr id="4" name="箭头: V 形 83"/>
              <p:cNvSpPr/>
              <p:nvPr>
                <p:custDataLst>
                  <p:tags r:id="rId18"/>
                </p:custDataLst>
              </p:nvPr>
            </p:nvSpPr>
            <p:spPr>
              <a:xfrm>
                <a:off x="5143501" y="3428999"/>
                <a:ext cx="254001" cy="254001"/>
              </a:xfrm>
              <a:prstGeom prst="chevron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dk1"/>
                  </a:solidFill>
                </a:endParaRPr>
              </a:p>
            </p:txBody>
          </p:sp>
        </p:grpSp>
        <p:cxnSp>
          <p:nvCxnSpPr>
            <p:cNvPr id="81" name="直接连接符 80"/>
            <p:cNvCxnSpPr/>
            <p:nvPr>
              <p:custDataLst>
                <p:tags r:id="rId19"/>
              </p:custDataLst>
            </p:nvPr>
          </p:nvCxnSpPr>
          <p:spPr>
            <a:xfrm>
              <a:off x="4928878" y="3937151"/>
              <a:ext cx="10203536" cy="0"/>
            </a:xfrm>
            <a:prstGeom prst="line">
              <a:avLst/>
            </a:prstGeom>
            <a:ln>
              <a:solidFill>
                <a:schemeClr val="lt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矩形 81"/>
            <p:cNvSpPr/>
            <p:nvPr>
              <p:custDataLst>
                <p:tags r:id="rId20"/>
              </p:custDataLst>
            </p:nvPr>
          </p:nvSpPr>
          <p:spPr>
            <a:xfrm>
              <a:off x="5302248" y="3538797"/>
              <a:ext cx="5371953" cy="40574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b="1" dirty="0">
                  <a:solidFill>
                    <a:schemeClr val="dk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Multiple problems have been solved</a:t>
              </a:r>
              <a:endParaRPr lang="zh-CN" altLang="en-US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60" name="矩形 59"/>
            <p:cNvSpPr/>
            <p:nvPr>
              <p:custDataLst>
                <p:tags r:id="rId21"/>
              </p:custDataLst>
            </p:nvPr>
          </p:nvSpPr>
          <p:spPr>
            <a:xfrm>
              <a:off x="4940308" y="3950133"/>
              <a:ext cx="11443657" cy="398045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r>
                <a:rPr lang="en-US" altLang="zh-CN" sz="1400" b="1" dirty="0">
                  <a:solidFill>
                    <a:schemeClr val="dk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5. DNS resolution failed:   </a:t>
              </a:r>
              <a:endParaRPr lang="en-US" altLang="zh-CN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  <a:p>
              <a:endParaRPr lang="en-US" altLang="zh-CN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  <a:p>
              <a:endParaRPr lang="en-US" altLang="zh-CN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  <a:p>
              <a:endParaRPr lang="en-US" altLang="zh-CN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  <a:p>
              <a:endParaRPr lang="zh-CN" altLang="en-US" sz="1600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</p:txBody>
        </p:sp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520190" y="1823720"/>
            <a:ext cx="9271635" cy="4944745"/>
          </a:xfrm>
          <a:prstGeom prst="rect">
            <a:avLst/>
          </a:prstGeom>
        </p:spPr>
      </p:pic>
    </p:spTree>
    <p:custDataLst>
      <p:tags r:id="rId2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Picture 4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069" b="31439"/>
          <a:stretch>
            <a:fillRect/>
          </a:stretch>
        </p:blipFill>
        <p:spPr bwMode="auto">
          <a:xfrm>
            <a:off x="-25288" y="9413"/>
            <a:ext cx="12251986" cy="995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7" name="矩形 96"/>
          <p:cNvSpPr/>
          <p:nvPr>
            <p:custDataLst>
              <p:tags r:id="rId2"/>
            </p:custDataLst>
          </p:nvPr>
        </p:nvSpPr>
        <p:spPr>
          <a:xfrm>
            <a:off x="-24765" y="-1905"/>
            <a:ext cx="12251690" cy="995045"/>
          </a:xfrm>
          <a:prstGeom prst="rect">
            <a:avLst/>
          </a:prstGeom>
          <a:gradFill flip="none" rotWithShape="1">
            <a:gsLst>
              <a:gs pos="0">
                <a:srgbClr val="0C3C7D"/>
              </a:gs>
              <a:gs pos="100000">
                <a:srgbClr val="287AAE">
                  <a:alpha val="8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 altLang="zh-CN" dirty="0">
              <a:solidFill>
                <a:schemeClr val="lt1"/>
              </a:solidFill>
              <a:sym typeface="+mn-ea"/>
            </a:endParaRPr>
          </a:p>
        </p:txBody>
      </p:sp>
      <p:sp>
        <p:nvSpPr>
          <p:cNvPr id="84" name="矩形: 圆角 83"/>
          <p:cNvSpPr/>
          <p:nvPr>
            <p:custDataLst>
              <p:tags r:id="rId3"/>
            </p:custDataLst>
          </p:nvPr>
        </p:nvSpPr>
        <p:spPr>
          <a:xfrm>
            <a:off x="8310237" y="303059"/>
            <a:ext cx="1619140" cy="400110"/>
          </a:xfrm>
          <a:prstGeom prst="round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5" name="图形 84" descr="铅笔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452" y="348131"/>
            <a:ext cx="307332" cy="307332"/>
          </a:xfrm>
          <a:prstGeom prst="rect">
            <a:avLst/>
          </a:prstGeom>
        </p:spPr>
      </p:pic>
      <p:pic>
        <p:nvPicPr>
          <p:cNvPr id="86" name="图形 85" descr="烧瓶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1385" y="348131"/>
            <a:ext cx="307332" cy="307332"/>
          </a:xfrm>
          <a:prstGeom prst="rect">
            <a:avLst/>
          </a:prstGeom>
        </p:spPr>
      </p:pic>
      <p:pic>
        <p:nvPicPr>
          <p:cNvPr id="87" name="图形 86" descr="显微镜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9318" y="348131"/>
            <a:ext cx="307332" cy="307332"/>
          </a:xfrm>
          <a:prstGeom prst="rect">
            <a:avLst/>
          </a:prstGeom>
        </p:spPr>
      </p:pic>
      <p:pic>
        <p:nvPicPr>
          <p:cNvPr id="88" name="图形 87" descr="望远镜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367251" y="348131"/>
            <a:ext cx="307332" cy="307332"/>
          </a:xfrm>
          <a:prstGeom prst="rect">
            <a:avLst/>
          </a:prstGeom>
        </p:spPr>
      </p:pic>
      <p:pic>
        <p:nvPicPr>
          <p:cNvPr id="89" name="图形 88" descr="放大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184" y="348131"/>
            <a:ext cx="307332" cy="307332"/>
          </a:xfrm>
          <a:prstGeom prst="rect">
            <a:avLst/>
          </a:prstGeom>
        </p:spPr>
      </p:pic>
      <p:sp>
        <p:nvSpPr>
          <p:cNvPr id="90" name="文本框 89"/>
          <p:cNvSpPr txBox="1"/>
          <p:nvPr>
            <p:custDataLst>
              <p:tags r:id="rId11"/>
            </p:custDataLst>
          </p:nvPr>
        </p:nvSpPr>
        <p:spPr>
          <a:xfrm>
            <a:off x="3223260" y="302895"/>
            <a:ext cx="159766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</a:rPr>
              <a:t>introduction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1" name="文本框 90"/>
          <p:cNvSpPr txBox="1"/>
          <p:nvPr>
            <p:custDataLst>
              <p:tags r:id="rId12"/>
            </p:custDataLst>
          </p:nvPr>
        </p:nvSpPr>
        <p:spPr>
          <a:xfrm>
            <a:off x="501764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</a:rPr>
              <a:t>client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2" name="文本框 91"/>
          <p:cNvSpPr txBox="1"/>
          <p:nvPr>
            <p:custDataLst>
              <p:tags r:id="rId13"/>
            </p:custDataLst>
          </p:nvPr>
        </p:nvSpPr>
        <p:spPr>
          <a:xfrm>
            <a:off x="681178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</a:rPr>
              <a:t>server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3" name="文本框 92"/>
          <p:cNvSpPr txBox="1"/>
          <p:nvPr/>
        </p:nvSpPr>
        <p:spPr>
          <a:xfrm>
            <a:off x="860592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000000"/>
                </a:solidFill>
                <a:ea typeface="思源黑体 CN Bold" panose="020B0800000000000000" pitchFamily="34" charset="-122"/>
                <a:cs typeface="+mj-cs"/>
              </a:rPr>
              <a:t>test</a:t>
            </a:r>
            <a:endParaRPr lang="en-US" altLang="zh-CN" sz="2000" dirty="0">
              <a:solidFill>
                <a:srgbClr val="000000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4" name="文本框 93"/>
          <p:cNvSpPr txBox="1"/>
          <p:nvPr/>
        </p:nvSpPr>
        <p:spPr>
          <a:xfrm>
            <a:off x="10400065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FFFF"/>
                </a:solidFill>
                <a:ea typeface="思源黑体 CN Bold" panose="020B0800000000000000" pitchFamily="34" charset="-122"/>
                <a:cs typeface="+mj-cs"/>
              </a:rPr>
              <a:t>conclusion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5" name="箭头: V 形 94"/>
          <p:cNvSpPr/>
          <p:nvPr>
            <p:custDataLst>
              <p:tags r:id="rId14"/>
            </p:custDataLst>
          </p:nvPr>
        </p:nvSpPr>
        <p:spPr>
          <a:xfrm rot="5400000">
            <a:off x="9067048" y="741296"/>
            <a:ext cx="139368" cy="225295"/>
          </a:xfrm>
          <a:prstGeom prst="chevron">
            <a:avLst>
              <a:gd name="adj" fmla="val 73684"/>
            </a:avLst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dk1"/>
              </a:solidFill>
            </a:endParaRPr>
          </a:p>
        </p:txBody>
      </p:sp>
      <p:pic>
        <p:nvPicPr>
          <p:cNvPr id="3" name="图片 2" descr="图片1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16"/>
          <a:srcRect r="-10356"/>
          <a:stretch>
            <a:fillRect/>
          </a:stretch>
        </p:blipFill>
        <p:spPr>
          <a:xfrm>
            <a:off x="127635" y="169545"/>
            <a:ext cx="2533650" cy="614680"/>
          </a:xfrm>
          <a:prstGeom prst="rect">
            <a:avLst/>
          </a:prstGeom>
        </p:spPr>
      </p:pic>
      <p:grpSp>
        <p:nvGrpSpPr>
          <p:cNvPr id="79" name="组合 78"/>
          <p:cNvGrpSpPr/>
          <p:nvPr/>
        </p:nvGrpSpPr>
        <p:grpSpPr>
          <a:xfrm>
            <a:off x="213995" y="1097915"/>
            <a:ext cx="11455400" cy="734695"/>
            <a:chOff x="4928878" y="3538797"/>
            <a:chExt cx="11455087" cy="809381"/>
          </a:xfrm>
        </p:grpSpPr>
        <p:grpSp>
          <p:nvGrpSpPr>
            <p:cNvPr id="80" name="组合 79"/>
            <p:cNvGrpSpPr/>
            <p:nvPr/>
          </p:nvGrpSpPr>
          <p:grpSpPr>
            <a:xfrm>
              <a:off x="4940300" y="3581780"/>
              <a:ext cx="361950" cy="254002"/>
              <a:chOff x="4940300" y="3428999"/>
              <a:chExt cx="457202" cy="254002"/>
            </a:xfrm>
          </p:grpSpPr>
          <p:sp>
            <p:nvSpPr>
              <p:cNvPr id="83" name="箭头: V 形 82"/>
              <p:cNvSpPr/>
              <p:nvPr>
                <p:custDataLst>
                  <p:tags r:id="rId17"/>
                </p:custDataLst>
              </p:nvPr>
            </p:nvSpPr>
            <p:spPr>
              <a:xfrm>
                <a:off x="4940300" y="3429000"/>
                <a:ext cx="254001" cy="254001"/>
              </a:xfrm>
              <a:prstGeom prst="chevron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dk1"/>
                  </a:solidFill>
                </a:endParaRPr>
              </a:p>
            </p:txBody>
          </p:sp>
          <p:sp>
            <p:nvSpPr>
              <p:cNvPr id="4" name="箭头: V 形 83"/>
              <p:cNvSpPr/>
              <p:nvPr>
                <p:custDataLst>
                  <p:tags r:id="rId18"/>
                </p:custDataLst>
              </p:nvPr>
            </p:nvSpPr>
            <p:spPr>
              <a:xfrm>
                <a:off x="5143501" y="3428999"/>
                <a:ext cx="254001" cy="254001"/>
              </a:xfrm>
              <a:prstGeom prst="chevron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dk1"/>
                  </a:solidFill>
                </a:endParaRPr>
              </a:p>
            </p:txBody>
          </p:sp>
        </p:grpSp>
        <p:cxnSp>
          <p:nvCxnSpPr>
            <p:cNvPr id="81" name="直接连接符 80"/>
            <p:cNvCxnSpPr/>
            <p:nvPr>
              <p:custDataLst>
                <p:tags r:id="rId19"/>
              </p:custDataLst>
            </p:nvPr>
          </p:nvCxnSpPr>
          <p:spPr>
            <a:xfrm>
              <a:off x="4928878" y="3937151"/>
              <a:ext cx="10203536" cy="0"/>
            </a:xfrm>
            <a:prstGeom prst="line">
              <a:avLst/>
            </a:prstGeom>
            <a:ln>
              <a:solidFill>
                <a:schemeClr val="lt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矩形 81"/>
            <p:cNvSpPr/>
            <p:nvPr>
              <p:custDataLst>
                <p:tags r:id="rId20"/>
              </p:custDataLst>
            </p:nvPr>
          </p:nvSpPr>
          <p:spPr>
            <a:xfrm>
              <a:off x="5302248" y="3538797"/>
              <a:ext cx="5371953" cy="40574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b="1" dirty="0">
                  <a:solidFill>
                    <a:schemeClr val="dk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Multiple problems have been solved</a:t>
              </a:r>
              <a:endParaRPr lang="zh-CN" altLang="en-US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60" name="矩形 59"/>
            <p:cNvSpPr/>
            <p:nvPr>
              <p:custDataLst>
                <p:tags r:id="rId21"/>
              </p:custDataLst>
            </p:nvPr>
          </p:nvSpPr>
          <p:spPr>
            <a:xfrm>
              <a:off x="4940308" y="3950133"/>
              <a:ext cx="11443657" cy="398045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r>
                <a:rPr lang="en-US" altLang="zh-CN" sz="1400" b="1" dirty="0">
                  <a:solidFill>
                    <a:schemeClr val="dk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5. DNS resolution failed:   </a:t>
              </a:r>
              <a:endParaRPr lang="en-US" altLang="zh-CN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  <a:p>
              <a:endParaRPr lang="en-US" altLang="zh-CN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  <a:p>
              <a:endParaRPr lang="en-US" altLang="zh-CN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  <a:p>
              <a:endParaRPr lang="en-US" altLang="zh-CN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  <a:p>
              <a:endParaRPr lang="zh-CN" altLang="en-US" sz="1600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614170" y="1745615"/>
            <a:ext cx="8891905" cy="5112385"/>
          </a:xfrm>
          <a:prstGeom prst="rect">
            <a:avLst/>
          </a:prstGeom>
        </p:spPr>
      </p:pic>
    </p:spTree>
    <p:custDataLst>
      <p:tags r:id="rId2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Picture 4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069" b="31439"/>
          <a:stretch>
            <a:fillRect/>
          </a:stretch>
        </p:blipFill>
        <p:spPr bwMode="auto">
          <a:xfrm>
            <a:off x="-25288" y="9413"/>
            <a:ext cx="12251986" cy="995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7" name="矩形 96"/>
          <p:cNvSpPr/>
          <p:nvPr>
            <p:custDataLst>
              <p:tags r:id="rId2"/>
            </p:custDataLst>
          </p:nvPr>
        </p:nvSpPr>
        <p:spPr>
          <a:xfrm>
            <a:off x="-24765" y="-1905"/>
            <a:ext cx="12251690" cy="995045"/>
          </a:xfrm>
          <a:prstGeom prst="rect">
            <a:avLst/>
          </a:prstGeom>
          <a:gradFill flip="none" rotWithShape="1">
            <a:gsLst>
              <a:gs pos="0">
                <a:srgbClr val="0C3C7D"/>
              </a:gs>
              <a:gs pos="100000">
                <a:srgbClr val="287AAE">
                  <a:alpha val="8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 altLang="zh-CN" dirty="0">
              <a:solidFill>
                <a:schemeClr val="lt1"/>
              </a:solidFill>
              <a:sym typeface="+mn-ea"/>
            </a:endParaRPr>
          </a:p>
        </p:txBody>
      </p:sp>
      <p:sp>
        <p:nvSpPr>
          <p:cNvPr id="84" name="矩形: 圆角 83"/>
          <p:cNvSpPr/>
          <p:nvPr>
            <p:custDataLst>
              <p:tags r:id="rId3"/>
            </p:custDataLst>
          </p:nvPr>
        </p:nvSpPr>
        <p:spPr>
          <a:xfrm>
            <a:off x="8310237" y="303059"/>
            <a:ext cx="1619140" cy="400110"/>
          </a:xfrm>
          <a:prstGeom prst="round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5" name="图形 84" descr="铅笔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452" y="348131"/>
            <a:ext cx="307332" cy="307332"/>
          </a:xfrm>
          <a:prstGeom prst="rect">
            <a:avLst/>
          </a:prstGeom>
        </p:spPr>
      </p:pic>
      <p:pic>
        <p:nvPicPr>
          <p:cNvPr id="86" name="图形 85" descr="烧瓶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1385" y="348131"/>
            <a:ext cx="307332" cy="307332"/>
          </a:xfrm>
          <a:prstGeom prst="rect">
            <a:avLst/>
          </a:prstGeom>
        </p:spPr>
      </p:pic>
      <p:pic>
        <p:nvPicPr>
          <p:cNvPr id="87" name="图形 86" descr="显微镜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9318" y="348131"/>
            <a:ext cx="307332" cy="307332"/>
          </a:xfrm>
          <a:prstGeom prst="rect">
            <a:avLst/>
          </a:prstGeom>
        </p:spPr>
      </p:pic>
      <p:pic>
        <p:nvPicPr>
          <p:cNvPr id="88" name="图形 87" descr="望远镜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367251" y="348131"/>
            <a:ext cx="307332" cy="307332"/>
          </a:xfrm>
          <a:prstGeom prst="rect">
            <a:avLst/>
          </a:prstGeom>
        </p:spPr>
      </p:pic>
      <p:pic>
        <p:nvPicPr>
          <p:cNvPr id="89" name="图形 88" descr="放大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184" y="348131"/>
            <a:ext cx="307332" cy="307332"/>
          </a:xfrm>
          <a:prstGeom prst="rect">
            <a:avLst/>
          </a:prstGeom>
        </p:spPr>
      </p:pic>
      <p:sp>
        <p:nvSpPr>
          <p:cNvPr id="90" name="文本框 89"/>
          <p:cNvSpPr txBox="1"/>
          <p:nvPr>
            <p:custDataLst>
              <p:tags r:id="rId11"/>
            </p:custDataLst>
          </p:nvPr>
        </p:nvSpPr>
        <p:spPr>
          <a:xfrm>
            <a:off x="3223260" y="302895"/>
            <a:ext cx="159766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</a:rPr>
              <a:t>introduction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1" name="文本框 90"/>
          <p:cNvSpPr txBox="1"/>
          <p:nvPr>
            <p:custDataLst>
              <p:tags r:id="rId12"/>
            </p:custDataLst>
          </p:nvPr>
        </p:nvSpPr>
        <p:spPr>
          <a:xfrm>
            <a:off x="501764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</a:rPr>
              <a:t>client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2" name="文本框 91"/>
          <p:cNvSpPr txBox="1"/>
          <p:nvPr>
            <p:custDataLst>
              <p:tags r:id="rId13"/>
            </p:custDataLst>
          </p:nvPr>
        </p:nvSpPr>
        <p:spPr>
          <a:xfrm>
            <a:off x="681178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</a:rPr>
              <a:t>server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3" name="文本框 92"/>
          <p:cNvSpPr txBox="1"/>
          <p:nvPr/>
        </p:nvSpPr>
        <p:spPr>
          <a:xfrm>
            <a:off x="860592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000000"/>
                </a:solidFill>
                <a:ea typeface="思源黑体 CN Bold" panose="020B0800000000000000" pitchFamily="34" charset="-122"/>
                <a:cs typeface="+mj-cs"/>
              </a:rPr>
              <a:t>test</a:t>
            </a:r>
            <a:endParaRPr lang="en-US" altLang="zh-CN" sz="2000" dirty="0">
              <a:solidFill>
                <a:srgbClr val="000000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4" name="文本框 93"/>
          <p:cNvSpPr txBox="1"/>
          <p:nvPr/>
        </p:nvSpPr>
        <p:spPr>
          <a:xfrm>
            <a:off x="10400065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FFFF"/>
                </a:solidFill>
                <a:ea typeface="思源黑体 CN Bold" panose="020B0800000000000000" pitchFamily="34" charset="-122"/>
                <a:cs typeface="+mj-cs"/>
              </a:rPr>
              <a:t>conclusion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5" name="箭头: V 形 94"/>
          <p:cNvSpPr/>
          <p:nvPr>
            <p:custDataLst>
              <p:tags r:id="rId14"/>
            </p:custDataLst>
          </p:nvPr>
        </p:nvSpPr>
        <p:spPr>
          <a:xfrm rot="5400000">
            <a:off x="9067048" y="741296"/>
            <a:ext cx="139368" cy="225295"/>
          </a:xfrm>
          <a:prstGeom prst="chevron">
            <a:avLst>
              <a:gd name="adj" fmla="val 73684"/>
            </a:avLst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dk1"/>
              </a:solidFill>
            </a:endParaRPr>
          </a:p>
        </p:txBody>
      </p:sp>
      <p:pic>
        <p:nvPicPr>
          <p:cNvPr id="3" name="图片 2" descr="图片1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16"/>
          <a:srcRect r="-10356"/>
          <a:stretch>
            <a:fillRect/>
          </a:stretch>
        </p:blipFill>
        <p:spPr>
          <a:xfrm>
            <a:off x="127635" y="169545"/>
            <a:ext cx="2533650" cy="614680"/>
          </a:xfrm>
          <a:prstGeom prst="rect">
            <a:avLst/>
          </a:prstGeom>
        </p:spPr>
      </p:pic>
      <p:grpSp>
        <p:nvGrpSpPr>
          <p:cNvPr id="79" name="组合 78"/>
          <p:cNvGrpSpPr/>
          <p:nvPr/>
        </p:nvGrpSpPr>
        <p:grpSpPr>
          <a:xfrm>
            <a:off x="213995" y="1097915"/>
            <a:ext cx="11455400" cy="734695"/>
            <a:chOff x="4928878" y="3538797"/>
            <a:chExt cx="11455087" cy="809381"/>
          </a:xfrm>
        </p:grpSpPr>
        <p:grpSp>
          <p:nvGrpSpPr>
            <p:cNvPr id="80" name="组合 79"/>
            <p:cNvGrpSpPr/>
            <p:nvPr/>
          </p:nvGrpSpPr>
          <p:grpSpPr>
            <a:xfrm>
              <a:off x="4940300" y="3581780"/>
              <a:ext cx="361950" cy="254002"/>
              <a:chOff x="4940300" y="3428999"/>
              <a:chExt cx="457202" cy="254002"/>
            </a:xfrm>
          </p:grpSpPr>
          <p:sp>
            <p:nvSpPr>
              <p:cNvPr id="83" name="箭头: V 形 82"/>
              <p:cNvSpPr/>
              <p:nvPr>
                <p:custDataLst>
                  <p:tags r:id="rId17"/>
                </p:custDataLst>
              </p:nvPr>
            </p:nvSpPr>
            <p:spPr>
              <a:xfrm>
                <a:off x="4940300" y="3429000"/>
                <a:ext cx="254001" cy="254001"/>
              </a:xfrm>
              <a:prstGeom prst="chevron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dk1"/>
                  </a:solidFill>
                </a:endParaRPr>
              </a:p>
            </p:txBody>
          </p:sp>
          <p:sp>
            <p:nvSpPr>
              <p:cNvPr id="4" name="箭头: V 形 83"/>
              <p:cNvSpPr/>
              <p:nvPr>
                <p:custDataLst>
                  <p:tags r:id="rId18"/>
                </p:custDataLst>
              </p:nvPr>
            </p:nvSpPr>
            <p:spPr>
              <a:xfrm>
                <a:off x="5143501" y="3428999"/>
                <a:ext cx="254001" cy="254001"/>
              </a:xfrm>
              <a:prstGeom prst="chevron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dk1"/>
                  </a:solidFill>
                </a:endParaRPr>
              </a:p>
            </p:txBody>
          </p:sp>
        </p:grpSp>
        <p:cxnSp>
          <p:nvCxnSpPr>
            <p:cNvPr id="81" name="直接连接符 80"/>
            <p:cNvCxnSpPr/>
            <p:nvPr>
              <p:custDataLst>
                <p:tags r:id="rId19"/>
              </p:custDataLst>
            </p:nvPr>
          </p:nvCxnSpPr>
          <p:spPr>
            <a:xfrm>
              <a:off x="4928878" y="3937151"/>
              <a:ext cx="10203536" cy="0"/>
            </a:xfrm>
            <a:prstGeom prst="line">
              <a:avLst/>
            </a:prstGeom>
            <a:ln>
              <a:solidFill>
                <a:schemeClr val="lt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矩形 81"/>
            <p:cNvSpPr/>
            <p:nvPr>
              <p:custDataLst>
                <p:tags r:id="rId20"/>
              </p:custDataLst>
            </p:nvPr>
          </p:nvSpPr>
          <p:spPr>
            <a:xfrm>
              <a:off x="5302248" y="3538797"/>
              <a:ext cx="5371953" cy="40574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b="1" dirty="0">
                  <a:solidFill>
                    <a:schemeClr val="dk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Multiple problems have been solved</a:t>
              </a:r>
              <a:endParaRPr lang="zh-CN" altLang="en-US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60" name="矩形 59"/>
            <p:cNvSpPr/>
            <p:nvPr>
              <p:custDataLst>
                <p:tags r:id="rId21"/>
              </p:custDataLst>
            </p:nvPr>
          </p:nvSpPr>
          <p:spPr>
            <a:xfrm>
              <a:off x="4940308" y="3950133"/>
              <a:ext cx="11443657" cy="398045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r>
                <a:rPr lang="en-US" altLang="zh-CN" sz="1400" b="1" dirty="0">
                  <a:solidFill>
                    <a:schemeClr val="dk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5. DNS resolution successfully:   </a:t>
              </a:r>
              <a:endParaRPr lang="en-US" altLang="zh-CN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  <a:p>
              <a:endParaRPr lang="en-US" altLang="zh-CN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  <a:p>
              <a:endParaRPr lang="en-US" altLang="zh-CN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  <a:p>
              <a:endParaRPr lang="en-US" altLang="zh-CN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  <a:p>
              <a:endParaRPr lang="zh-CN" altLang="en-US" sz="1600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140585" y="1826260"/>
            <a:ext cx="7872730" cy="4894580"/>
          </a:xfrm>
          <a:prstGeom prst="rect">
            <a:avLst/>
          </a:prstGeom>
        </p:spPr>
      </p:pic>
    </p:spTree>
    <p:custDataLst>
      <p:tags r:id="rId2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Picture 4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069" b="31439"/>
          <a:stretch>
            <a:fillRect/>
          </a:stretch>
        </p:blipFill>
        <p:spPr bwMode="auto">
          <a:xfrm>
            <a:off x="-25288" y="9413"/>
            <a:ext cx="12251986" cy="995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7" name="矩形 96"/>
          <p:cNvSpPr/>
          <p:nvPr>
            <p:custDataLst>
              <p:tags r:id="rId2"/>
            </p:custDataLst>
          </p:nvPr>
        </p:nvSpPr>
        <p:spPr>
          <a:xfrm>
            <a:off x="-24765" y="-1905"/>
            <a:ext cx="12251690" cy="995045"/>
          </a:xfrm>
          <a:prstGeom prst="rect">
            <a:avLst/>
          </a:prstGeom>
          <a:gradFill flip="none" rotWithShape="1">
            <a:gsLst>
              <a:gs pos="0">
                <a:srgbClr val="0C3C7D"/>
              </a:gs>
              <a:gs pos="100000">
                <a:srgbClr val="287AAE">
                  <a:alpha val="8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 altLang="zh-CN" dirty="0">
              <a:solidFill>
                <a:schemeClr val="lt1"/>
              </a:solidFill>
              <a:sym typeface="+mn-ea"/>
            </a:endParaRPr>
          </a:p>
        </p:txBody>
      </p:sp>
      <p:sp>
        <p:nvSpPr>
          <p:cNvPr id="84" name="矩形: 圆角 83"/>
          <p:cNvSpPr/>
          <p:nvPr>
            <p:custDataLst>
              <p:tags r:id="rId3"/>
            </p:custDataLst>
          </p:nvPr>
        </p:nvSpPr>
        <p:spPr>
          <a:xfrm>
            <a:off x="8310237" y="303059"/>
            <a:ext cx="1619140" cy="400110"/>
          </a:xfrm>
          <a:prstGeom prst="round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5" name="图形 84" descr="铅笔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452" y="348131"/>
            <a:ext cx="307332" cy="307332"/>
          </a:xfrm>
          <a:prstGeom prst="rect">
            <a:avLst/>
          </a:prstGeom>
        </p:spPr>
      </p:pic>
      <p:pic>
        <p:nvPicPr>
          <p:cNvPr id="86" name="图形 85" descr="烧瓶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1385" y="348131"/>
            <a:ext cx="307332" cy="307332"/>
          </a:xfrm>
          <a:prstGeom prst="rect">
            <a:avLst/>
          </a:prstGeom>
        </p:spPr>
      </p:pic>
      <p:pic>
        <p:nvPicPr>
          <p:cNvPr id="87" name="图形 86" descr="显微镜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9318" y="348131"/>
            <a:ext cx="307332" cy="307332"/>
          </a:xfrm>
          <a:prstGeom prst="rect">
            <a:avLst/>
          </a:prstGeom>
        </p:spPr>
      </p:pic>
      <p:pic>
        <p:nvPicPr>
          <p:cNvPr id="88" name="图形 87" descr="望远镜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367251" y="348131"/>
            <a:ext cx="307332" cy="307332"/>
          </a:xfrm>
          <a:prstGeom prst="rect">
            <a:avLst/>
          </a:prstGeom>
        </p:spPr>
      </p:pic>
      <p:pic>
        <p:nvPicPr>
          <p:cNvPr id="89" name="图形 88" descr="放大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184" y="348131"/>
            <a:ext cx="307332" cy="307332"/>
          </a:xfrm>
          <a:prstGeom prst="rect">
            <a:avLst/>
          </a:prstGeom>
        </p:spPr>
      </p:pic>
      <p:sp>
        <p:nvSpPr>
          <p:cNvPr id="90" name="文本框 89"/>
          <p:cNvSpPr txBox="1"/>
          <p:nvPr>
            <p:custDataLst>
              <p:tags r:id="rId11"/>
            </p:custDataLst>
          </p:nvPr>
        </p:nvSpPr>
        <p:spPr>
          <a:xfrm>
            <a:off x="3223260" y="302895"/>
            <a:ext cx="154178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  <a:sym typeface="+mn-ea"/>
              </a:rPr>
              <a:t>introduction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1" name="文本框 90"/>
          <p:cNvSpPr txBox="1"/>
          <p:nvPr>
            <p:custDataLst>
              <p:tags r:id="rId12"/>
            </p:custDataLst>
          </p:nvPr>
        </p:nvSpPr>
        <p:spPr>
          <a:xfrm>
            <a:off x="501764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  <a:sym typeface="+mn-ea"/>
              </a:rPr>
              <a:t>client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2" name="文本框 91"/>
          <p:cNvSpPr txBox="1"/>
          <p:nvPr>
            <p:custDataLst>
              <p:tags r:id="rId13"/>
            </p:custDataLst>
          </p:nvPr>
        </p:nvSpPr>
        <p:spPr>
          <a:xfrm>
            <a:off x="681178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  <a:sym typeface="+mn-ea"/>
              </a:rPr>
              <a:t>server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3" name="文本框 92"/>
          <p:cNvSpPr txBox="1"/>
          <p:nvPr/>
        </p:nvSpPr>
        <p:spPr>
          <a:xfrm>
            <a:off x="860592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000000"/>
                </a:solidFill>
                <a:ea typeface="思源黑体 CN Bold" panose="020B0800000000000000" pitchFamily="34" charset="-122"/>
                <a:cs typeface="+mj-cs"/>
              </a:rPr>
              <a:t>test</a:t>
            </a:r>
            <a:endParaRPr lang="en-US" altLang="zh-CN" sz="2000" dirty="0">
              <a:solidFill>
                <a:srgbClr val="000000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4" name="文本框 93"/>
          <p:cNvSpPr txBox="1"/>
          <p:nvPr/>
        </p:nvSpPr>
        <p:spPr>
          <a:xfrm>
            <a:off x="10400065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FFFF"/>
                </a:solidFill>
                <a:ea typeface="思源黑体 CN Bold" panose="020B0800000000000000" pitchFamily="34" charset="-122"/>
                <a:cs typeface="+mj-cs"/>
              </a:rPr>
              <a:t>conclusion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5" name="箭头: V 形 94"/>
          <p:cNvSpPr/>
          <p:nvPr>
            <p:custDataLst>
              <p:tags r:id="rId14"/>
            </p:custDataLst>
          </p:nvPr>
        </p:nvSpPr>
        <p:spPr>
          <a:xfrm rot="5400000">
            <a:off x="9067048" y="741296"/>
            <a:ext cx="139368" cy="225295"/>
          </a:xfrm>
          <a:prstGeom prst="chevron">
            <a:avLst>
              <a:gd name="adj" fmla="val 73684"/>
            </a:avLst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dk1"/>
              </a:solidFill>
            </a:endParaRPr>
          </a:p>
        </p:txBody>
      </p:sp>
      <p:pic>
        <p:nvPicPr>
          <p:cNvPr id="3" name="图片 2" descr="图片1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16"/>
          <a:srcRect r="-10356"/>
          <a:stretch>
            <a:fillRect/>
          </a:stretch>
        </p:blipFill>
        <p:spPr>
          <a:xfrm>
            <a:off x="127635" y="169545"/>
            <a:ext cx="2533650" cy="614680"/>
          </a:xfrm>
          <a:prstGeom prst="rect">
            <a:avLst/>
          </a:prstGeom>
        </p:spPr>
      </p:pic>
      <p:grpSp>
        <p:nvGrpSpPr>
          <p:cNvPr id="79" name="组合 78"/>
          <p:cNvGrpSpPr/>
          <p:nvPr/>
        </p:nvGrpSpPr>
        <p:grpSpPr>
          <a:xfrm>
            <a:off x="213995" y="1097915"/>
            <a:ext cx="11455400" cy="2142490"/>
            <a:chOff x="4928878" y="3538797"/>
            <a:chExt cx="11455087" cy="2360287"/>
          </a:xfrm>
        </p:grpSpPr>
        <p:grpSp>
          <p:nvGrpSpPr>
            <p:cNvPr id="80" name="组合 79"/>
            <p:cNvGrpSpPr/>
            <p:nvPr/>
          </p:nvGrpSpPr>
          <p:grpSpPr>
            <a:xfrm>
              <a:off x="4940300" y="3581780"/>
              <a:ext cx="361950" cy="254002"/>
              <a:chOff x="4940300" y="3428999"/>
              <a:chExt cx="457202" cy="254002"/>
            </a:xfrm>
          </p:grpSpPr>
          <p:sp>
            <p:nvSpPr>
              <p:cNvPr id="83" name="箭头: V 形 82"/>
              <p:cNvSpPr/>
              <p:nvPr>
                <p:custDataLst>
                  <p:tags r:id="rId17"/>
                </p:custDataLst>
              </p:nvPr>
            </p:nvSpPr>
            <p:spPr>
              <a:xfrm>
                <a:off x="4940300" y="3429000"/>
                <a:ext cx="254001" cy="254001"/>
              </a:xfrm>
              <a:prstGeom prst="chevron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dk1"/>
                  </a:solidFill>
                </a:endParaRPr>
              </a:p>
            </p:txBody>
          </p:sp>
          <p:sp>
            <p:nvSpPr>
              <p:cNvPr id="4" name="箭头: V 形 83"/>
              <p:cNvSpPr/>
              <p:nvPr>
                <p:custDataLst>
                  <p:tags r:id="rId18"/>
                </p:custDataLst>
              </p:nvPr>
            </p:nvSpPr>
            <p:spPr>
              <a:xfrm>
                <a:off x="5143501" y="3428999"/>
                <a:ext cx="254001" cy="254001"/>
              </a:xfrm>
              <a:prstGeom prst="chevron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dk1"/>
                  </a:solidFill>
                </a:endParaRPr>
              </a:p>
            </p:txBody>
          </p:sp>
        </p:grpSp>
        <p:cxnSp>
          <p:nvCxnSpPr>
            <p:cNvPr id="81" name="直接连接符 80"/>
            <p:cNvCxnSpPr/>
            <p:nvPr>
              <p:custDataLst>
                <p:tags r:id="rId19"/>
              </p:custDataLst>
            </p:nvPr>
          </p:nvCxnSpPr>
          <p:spPr>
            <a:xfrm>
              <a:off x="4928878" y="3937151"/>
              <a:ext cx="10203536" cy="0"/>
            </a:xfrm>
            <a:prstGeom prst="line">
              <a:avLst/>
            </a:prstGeom>
            <a:ln>
              <a:solidFill>
                <a:schemeClr val="lt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矩形 81"/>
            <p:cNvSpPr/>
            <p:nvPr>
              <p:custDataLst>
                <p:tags r:id="rId20"/>
              </p:custDataLst>
            </p:nvPr>
          </p:nvSpPr>
          <p:spPr>
            <a:xfrm>
              <a:off x="5302248" y="3538797"/>
              <a:ext cx="5371953" cy="40574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b="1" dirty="0">
                  <a:solidFill>
                    <a:srgbClr val="FF0000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Show the result</a:t>
              </a:r>
              <a:endParaRPr lang="en-US" altLang="zh-CN" b="1" dirty="0">
                <a:solidFill>
                  <a:srgbClr val="FF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60" name="矩形 59"/>
            <p:cNvSpPr/>
            <p:nvPr>
              <p:custDataLst>
                <p:tags r:id="rId21"/>
              </p:custDataLst>
            </p:nvPr>
          </p:nvSpPr>
          <p:spPr>
            <a:xfrm>
              <a:off x="4940308" y="3950133"/>
              <a:ext cx="11443657" cy="1948951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r>
                <a:rPr lang="en-US" altLang="zh-CN" sz="1400" b="1" dirty="0">
                  <a:solidFill>
                    <a:schemeClr val="dk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  </a:t>
              </a:r>
              <a:endParaRPr lang="en-US" altLang="zh-CN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  <a:p>
              <a:endParaRPr lang="en-US" altLang="zh-CN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  <a:p>
              <a:endParaRPr lang="en-US" altLang="zh-CN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  <a:p>
              <a:endParaRPr lang="zh-CN" altLang="en-US" sz="1600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5269230" y="6410325"/>
            <a:ext cx="166433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6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  <a:sym typeface="+mn-ea"/>
              </a:rPr>
              <a:t>get method</a:t>
            </a:r>
            <a:endParaRPr lang="en-US" sz="1600" b="1" dirty="0">
              <a:solidFill>
                <a:schemeClr val="dk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105535" y="1466215"/>
            <a:ext cx="9930130" cy="4944110"/>
          </a:xfrm>
          <a:prstGeom prst="rect">
            <a:avLst/>
          </a:prstGeom>
        </p:spPr>
      </p:pic>
    </p:spTree>
    <p:custDataLst>
      <p:tags r:id="rId2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矩形 80"/>
          <p:cNvSpPr/>
          <p:nvPr>
            <p:custDataLst>
              <p:tags r:id="rId1"/>
            </p:custDataLst>
          </p:nvPr>
        </p:nvSpPr>
        <p:spPr>
          <a:xfrm>
            <a:off x="0" y="0"/>
            <a:ext cx="12227495" cy="6858000"/>
          </a:xfrm>
          <a:prstGeom prst="rect">
            <a:avLst/>
          </a:prstGeom>
          <a:gradFill flip="none" rotWithShape="1">
            <a:gsLst>
              <a:gs pos="0">
                <a:srgbClr val="0C3C7D"/>
              </a:gs>
              <a:gs pos="100000">
                <a:srgbClr val="287AAE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 dirty="0">
              <a:solidFill>
                <a:schemeClr val="lt1"/>
              </a:solidFill>
              <a:sym typeface="+mn-ea"/>
            </a:endParaRPr>
          </a:p>
        </p:txBody>
      </p:sp>
      <p:sp>
        <p:nvSpPr>
          <p:cNvPr id="85" name="矩形 84"/>
          <p:cNvSpPr/>
          <p:nvPr/>
        </p:nvSpPr>
        <p:spPr>
          <a:xfrm>
            <a:off x="5024120" y="2597785"/>
            <a:ext cx="4063365" cy="829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400">
              <a:defRPr/>
            </a:pPr>
            <a:r>
              <a:rPr lang="en-US" altLang="zh-CN" sz="4800" b="1" dirty="0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Conclusion</a:t>
            </a:r>
            <a:endParaRPr lang="en-US" altLang="zh-CN" sz="4800" b="1" dirty="0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87" name="文本框 86"/>
          <p:cNvSpPr txBox="1"/>
          <p:nvPr>
            <p:custDataLst>
              <p:tags r:id="rId2"/>
            </p:custDataLst>
          </p:nvPr>
        </p:nvSpPr>
        <p:spPr>
          <a:xfrm>
            <a:off x="1386945" y="2150005"/>
            <a:ext cx="3015831" cy="2061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>
              <a:defRPr/>
            </a:pPr>
            <a:r>
              <a:rPr lang="en-US" altLang="zh-CN" sz="8000" dirty="0">
                <a:solidFill>
                  <a:schemeClr val="lt1"/>
                </a:solidFill>
                <a:latin typeface="Arial Black" panose="020B0A04020102020204" pitchFamily="34" charset="0"/>
                <a:ea typeface="思源宋体 CN Heavy" panose="02010600030101010101" pitchFamily="18" charset="-122"/>
              </a:rPr>
              <a:t>05</a:t>
            </a:r>
            <a:endParaRPr lang="en-US" altLang="zh-CN" sz="8000" dirty="0">
              <a:solidFill>
                <a:schemeClr val="lt1"/>
              </a:solidFill>
              <a:latin typeface="Arial Black" panose="020B0A04020102020204" pitchFamily="34" charset="0"/>
              <a:ea typeface="思源宋体 CN Heavy" panose="02010600030101010101" pitchFamily="18" charset="-122"/>
            </a:endParaRPr>
          </a:p>
          <a:p>
            <a:pPr algn="ctr" defTabSz="914400">
              <a:defRPr/>
            </a:pPr>
            <a:r>
              <a:rPr lang="en-US" altLang="zh-CN" sz="4800" dirty="0">
                <a:solidFill>
                  <a:schemeClr val="lt1"/>
                </a:solidFill>
                <a:latin typeface="思源宋体 CN Heavy" panose="02010600030101010101" pitchFamily="18" charset="-122"/>
                <a:ea typeface="思源宋体 CN Heavy" panose="02010600030101010101" pitchFamily="18" charset="-122"/>
              </a:rPr>
              <a:t>PART</a:t>
            </a:r>
            <a:endParaRPr lang="en-US" altLang="zh-CN" sz="4800" dirty="0">
              <a:solidFill>
                <a:schemeClr val="lt1"/>
              </a:solidFill>
              <a:latin typeface="思源宋体 CN Heavy" panose="02010600030101010101" pitchFamily="18" charset="-122"/>
              <a:ea typeface="思源宋体 CN Heavy" panose="02010600030101010101" pitchFamily="18" charset="-122"/>
            </a:endParaRPr>
          </a:p>
        </p:txBody>
      </p:sp>
      <p:cxnSp>
        <p:nvCxnSpPr>
          <p:cNvPr id="88" name="直接连接符 87"/>
          <p:cNvCxnSpPr/>
          <p:nvPr>
            <p:custDataLst>
              <p:tags r:id="rId3"/>
            </p:custDataLst>
          </p:nvPr>
        </p:nvCxnSpPr>
        <p:spPr>
          <a:xfrm>
            <a:off x="4555296" y="2321171"/>
            <a:ext cx="0" cy="2037504"/>
          </a:xfrm>
          <a:prstGeom prst="line">
            <a:avLst/>
          </a:prstGeom>
          <a:ln w="12700" cmpd="dbl">
            <a:solidFill>
              <a:schemeClr val="l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 descr="图片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rcRect r="-10356"/>
          <a:stretch>
            <a:fillRect/>
          </a:stretch>
        </p:blipFill>
        <p:spPr>
          <a:xfrm>
            <a:off x="8957310" y="265430"/>
            <a:ext cx="3005455" cy="72898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 bldLvl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Picture 4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069" b="31439"/>
          <a:stretch>
            <a:fillRect/>
          </a:stretch>
        </p:blipFill>
        <p:spPr bwMode="auto">
          <a:xfrm>
            <a:off x="-25288" y="9413"/>
            <a:ext cx="12251986" cy="995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矩形 57"/>
          <p:cNvSpPr/>
          <p:nvPr>
            <p:custDataLst>
              <p:tags r:id="rId2"/>
            </p:custDataLst>
          </p:nvPr>
        </p:nvSpPr>
        <p:spPr>
          <a:xfrm>
            <a:off x="-23495" y="1270"/>
            <a:ext cx="12251055" cy="995045"/>
          </a:xfrm>
          <a:prstGeom prst="rect">
            <a:avLst/>
          </a:prstGeom>
          <a:gradFill flip="none" rotWithShape="1">
            <a:gsLst>
              <a:gs pos="0">
                <a:srgbClr val="0C3C7D"/>
              </a:gs>
              <a:gs pos="100000">
                <a:srgbClr val="287AAE">
                  <a:alpha val="8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 altLang="zh-CN" dirty="0">
              <a:solidFill>
                <a:schemeClr val="lt1"/>
              </a:solidFill>
              <a:sym typeface="+mn-ea"/>
            </a:endParaRPr>
          </a:p>
        </p:txBody>
      </p:sp>
      <p:sp>
        <p:nvSpPr>
          <p:cNvPr id="45" name="矩形: 圆角 44"/>
          <p:cNvSpPr/>
          <p:nvPr>
            <p:custDataLst>
              <p:tags r:id="rId3"/>
            </p:custDataLst>
          </p:nvPr>
        </p:nvSpPr>
        <p:spPr>
          <a:xfrm>
            <a:off x="10065350" y="303059"/>
            <a:ext cx="1619140" cy="400110"/>
          </a:xfrm>
          <a:prstGeom prst="round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46" name="图形 45" descr="铅笔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452" y="348131"/>
            <a:ext cx="307332" cy="307332"/>
          </a:xfrm>
          <a:prstGeom prst="rect">
            <a:avLst/>
          </a:prstGeom>
        </p:spPr>
      </p:pic>
      <p:pic>
        <p:nvPicPr>
          <p:cNvPr id="47" name="图形 46" descr="烧瓶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1385" y="348131"/>
            <a:ext cx="307332" cy="307332"/>
          </a:xfrm>
          <a:prstGeom prst="rect">
            <a:avLst/>
          </a:prstGeom>
        </p:spPr>
      </p:pic>
      <p:pic>
        <p:nvPicPr>
          <p:cNvPr id="48" name="图形 47" descr="显微镜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9318" y="348131"/>
            <a:ext cx="307332" cy="307332"/>
          </a:xfrm>
          <a:prstGeom prst="rect">
            <a:avLst/>
          </a:prstGeom>
        </p:spPr>
      </p:pic>
      <p:pic>
        <p:nvPicPr>
          <p:cNvPr id="49" name="图形 48" descr="望远镜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7251" y="348131"/>
            <a:ext cx="307332" cy="307332"/>
          </a:xfrm>
          <a:prstGeom prst="rect">
            <a:avLst/>
          </a:prstGeom>
        </p:spPr>
      </p:pic>
      <p:pic>
        <p:nvPicPr>
          <p:cNvPr id="50" name="图形 49" descr="放大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175184" y="348131"/>
            <a:ext cx="307332" cy="307332"/>
          </a:xfrm>
          <a:prstGeom prst="rect">
            <a:avLst/>
          </a:prstGeom>
        </p:spPr>
      </p:pic>
      <p:sp>
        <p:nvSpPr>
          <p:cNvPr id="51" name="文本框 50"/>
          <p:cNvSpPr txBox="1"/>
          <p:nvPr>
            <p:custDataLst>
              <p:tags r:id="rId11"/>
            </p:custDataLst>
          </p:nvPr>
        </p:nvSpPr>
        <p:spPr>
          <a:xfrm>
            <a:off x="3223260" y="302895"/>
            <a:ext cx="159766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  <a:sym typeface="+mn-ea"/>
              </a:rPr>
              <a:t>prepare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52" name="文本框 51"/>
          <p:cNvSpPr txBox="1"/>
          <p:nvPr>
            <p:custDataLst>
              <p:tags r:id="rId12"/>
            </p:custDataLst>
          </p:nvPr>
        </p:nvSpPr>
        <p:spPr>
          <a:xfrm>
            <a:off x="501764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</a:rPr>
              <a:t>client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681178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  <a:sym typeface="+mn-ea"/>
              </a:rPr>
              <a:t>server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860592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FFFF"/>
                </a:solidFill>
                <a:ea typeface="思源黑体 CN Bold" panose="020B0800000000000000" pitchFamily="34" charset="-122"/>
                <a:cs typeface="+mj-cs"/>
              </a:rPr>
              <a:t>test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10400065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000000"/>
                </a:solidFill>
                <a:ea typeface="思源黑体 CN Bold" panose="020B0800000000000000" pitchFamily="34" charset="-122"/>
                <a:cs typeface="+mj-cs"/>
              </a:rPr>
              <a:t>conclusion</a:t>
            </a:r>
            <a:endParaRPr lang="en-US" altLang="zh-CN" sz="2000" dirty="0">
              <a:solidFill>
                <a:srgbClr val="000000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56" name="箭头: V 形 55"/>
          <p:cNvSpPr/>
          <p:nvPr>
            <p:custDataLst>
              <p:tags r:id="rId13"/>
            </p:custDataLst>
          </p:nvPr>
        </p:nvSpPr>
        <p:spPr>
          <a:xfrm rot="5400000">
            <a:off x="10783661" y="741296"/>
            <a:ext cx="139368" cy="225295"/>
          </a:xfrm>
          <a:prstGeom prst="chevron">
            <a:avLst>
              <a:gd name="adj" fmla="val 73684"/>
            </a:avLst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dk1"/>
              </a:solidFill>
            </a:endParaRPr>
          </a:p>
        </p:txBody>
      </p:sp>
      <p:pic>
        <p:nvPicPr>
          <p:cNvPr id="3" name="图片 2" descr="图片1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15"/>
          <a:srcRect r="-10356"/>
          <a:stretch>
            <a:fillRect/>
          </a:stretch>
        </p:blipFill>
        <p:spPr>
          <a:xfrm>
            <a:off x="127635" y="169545"/>
            <a:ext cx="2533650" cy="61468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39445" y="1272540"/>
            <a:ext cx="3093085" cy="37020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r>
              <a:rPr lang="en-US" altLang="zh-CN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  <a:sym typeface="+mn-ea"/>
              </a:rPr>
              <a:t>Version control: Using Github</a:t>
            </a:r>
            <a:endParaRPr lang="en-US" altLang="zh-CN" sz="1400" b="1" dirty="0">
              <a:solidFill>
                <a:schemeClr val="dk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  <a:sym typeface="+mn-ea"/>
            </a:endParaRPr>
          </a:p>
          <a:p>
            <a:endParaRPr lang="en-US" altLang="zh-CN" sz="1400" b="1" dirty="0">
              <a:solidFill>
                <a:schemeClr val="dk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872730" y="4422140"/>
            <a:ext cx="3093085" cy="22758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  <a:sym typeface="+mn-ea"/>
              </a:rPr>
              <a:t>README.md</a:t>
            </a:r>
            <a:endParaRPr lang="en-US" altLang="zh-CN" sz="1400" b="1" dirty="0">
              <a:solidFill>
                <a:schemeClr val="dk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400" b="1" dirty="0">
              <a:solidFill>
                <a:schemeClr val="dk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b="1" dirty="0">
                <a:solidFill>
                  <a:srgbClr val="FF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  <a:sym typeface="+mn-ea"/>
              </a:rPr>
              <a:t>9</a:t>
            </a:r>
            <a:r>
              <a:rPr lang="en-US" altLang="zh-CN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  <a:sym typeface="+mn-ea"/>
              </a:rPr>
              <a:t> files</a:t>
            </a:r>
            <a:endParaRPr lang="en-US" altLang="zh-CN" sz="1400" b="1" dirty="0">
              <a:solidFill>
                <a:schemeClr val="dk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400" b="1" dirty="0">
              <a:solidFill>
                <a:schemeClr val="dk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  <a:sym typeface="+mn-ea"/>
              </a:rPr>
              <a:t>config.ini, server.log</a:t>
            </a:r>
            <a:endParaRPr lang="en-US" altLang="zh-CN" sz="1400" b="1" dirty="0">
              <a:solidFill>
                <a:schemeClr val="dk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400" b="1" dirty="0">
              <a:solidFill>
                <a:schemeClr val="dk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  <a:sym typeface="+mn-ea"/>
              </a:rPr>
              <a:t>8 histories </a:t>
            </a:r>
            <a:endParaRPr lang="en-US" altLang="zh-CN" sz="1400" b="1" dirty="0">
              <a:solidFill>
                <a:schemeClr val="dk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400" b="1" dirty="0">
              <a:solidFill>
                <a:schemeClr val="dk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b="1" dirty="0">
                <a:solidFill>
                  <a:srgbClr val="FF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  <a:sym typeface="+mn-ea"/>
              </a:rPr>
              <a:t>5 collaborators</a:t>
            </a:r>
            <a:endParaRPr lang="en-US" altLang="zh-CN" sz="1400" b="1" dirty="0">
              <a:solidFill>
                <a:srgbClr val="FF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400" b="1" dirty="0">
              <a:solidFill>
                <a:schemeClr val="dk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  <a:sym typeface="+mn-ea"/>
            </a:endParaRPr>
          </a:p>
          <a:p>
            <a:endParaRPr lang="en-US" altLang="zh-CN" sz="1400" b="1" dirty="0">
              <a:solidFill>
                <a:schemeClr val="dk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624445" y="1207770"/>
            <a:ext cx="4486275" cy="270954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15900" y="2004060"/>
            <a:ext cx="7357745" cy="414655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788920" y="3917315"/>
            <a:ext cx="4784725" cy="2682240"/>
          </a:xfrm>
          <a:prstGeom prst="rect">
            <a:avLst/>
          </a:prstGeom>
        </p:spPr>
      </p:pic>
    </p:spTree>
    <p:custDataLst>
      <p:tags r:id="rId19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Picture 4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069" b="31439"/>
          <a:stretch>
            <a:fillRect/>
          </a:stretch>
        </p:blipFill>
        <p:spPr bwMode="auto">
          <a:xfrm>
            <a:off x="-25288" y="9413"/>
            <a:ext cx="12251986" cy="995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矩形 57"/>
          <p:cNvSpPr/>
          <p:nvPr>
            <p:custDataLst>
              <p:tags r:id="rId2"/>
            </p:custDataLst>
          </p:nvPr>
        </p:nvSpPr>
        <p:spPr>
          <a:xfrm>
            <a:off x="-23495" y="1270"/>
            <a:ext cx="12251055" cy="995045"/>
          </a:xfrm>
          <a:prstGeom prst="rect">
            <a:avLst/>
          </a:prstGeom>
          <a:gradFill flip="none" rotWithShape="1">
            <a:gsLst>
              <a:gs pos="0">
                <a:srgbClr val="0C3C7D"/>
              </a:gs>
              <a:gs pos="100000">
                <a:srgbClr val="287AAE">
                  <a:alpha val="8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 altLang="zh-CN" dirty="0">
              <a:solidFill>
                <a:schemeClr val="lt1"/>
              </a:solidFill>
              <a:sym typeface="+mn-ea"/>
            </a:endParaRPr>
          </a:p>
        </p:txBody>
      </p:sp>
      <p:sp>
        <p:nvSpPr>
          <p:cNvPr id="45" name="矩形: 圆角 44"/>
          <p:cNvSpPr/>
          <p:nvPr>
            <p:custDataLst>
              <p:tags r:id="rId3"/>
            </p:custDataLst>
          </p:nvPr>
        </p:nvSpPr>
        <p:spPr>
          <a:xfrm>
            <a:off x="10065350" y="303059"/>
            <a:ext cx="1619140" cy="400110"/>
          </a:xfrm>
          <a:prstGeom prst="round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46" name="图形 45" descr="铅笔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452" y="348131"/>
            <a:ext cx="307332" cy="307332"/>
          </a:xfrm>
          <a:prstGeom prst="rect">
            <a:avLst/>
          </a:prstGeom>
        </p:spPr>
      </p:pic>
      <p:pic>
        <p:nvPicPr>
          <p:cNvPr id="47" name="图形 46" descr="烧瓶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1385" y="348131"/>
            <a:ext cx="307332" cy="307332"/>
          </a:xfrm>
          <a:prstGeom prst="rect">
            <a:avLst/>
          </a:prstGeom>
        </p:spPr>
      </p:pic>
      <p:pic>
        <p:nvPicPr>
          <p:cNvPr id="48" name="图形 47" descr="显微镜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9318" y="348131"/>
            <a:ext cx="307332" cy="307332"/>
          </a:xfrm>
          <a:prstGeom prst="rect">
            <a:avLst/>
          </a:prstGeom>
        </p:spPr>
      </p:pic>
      <p:pic>
        <p:nvPicPr>
          <p:cNvPr id="49" name="图形 48" descr="望远镜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7251" y="348131"/>
            <a:ext cx="307332" cy="307332"/>
          </a:xfrm>
          <a:prstGeom prst="rect">
            <a:avLst/>
          </a:prstGeom>
        </p:spPr>
      </p:pic>
      <p:pic>
        <p:nvPicPr>
          <p:cNvPr id="50" name="图形 49" descr="放大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175184" y="348131"/>
            <a:ext cx="307332" cy="307332"/>
          </a:xfrm>
          <a:prstGeom prst="rect">
            <a:avLst/>
          </a:prstGeom>
        </p:spPr>
      </p:pic>
      <p:sp>
        <p:nvSpPr>
          <p:cNvPr id="51" name="文本框 50"/>
          <p:cNvSpPr txBox="1"/>
          <p:nvPr>
            <p:custDataLst>
              <p:tags r:id="rId11"/>
            </p:custDataLst>
          </p:nvPr>
        </p:nvSpPr>
        <p:spPr>
          <a:xfrm>
            <a:off x="322350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</a:rPr>
              <a:t>prepare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52" name="文本框 51"/>
          <p:cNvSpPr txBox="1"/>
          <p:nvPr>
            <p:custDataLst>
              <p:tags r:id="rId12"/>
            </p:custDataLst>
          </p:nvPr>
        </p:nvSpPr>
        <p:spPr>
          <a:xfrm>
            <a:off x="501764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</a:rPr>
              <a:t>client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681178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FFFF"/>
                </a:solidFill>
                <a:ea typeface="思源黑体 CN Bold" panose="020B0800000000000000" pitchFamily="34" charset="-122"/>
                <a:cs typeface="+mj-cs"/>
              </a:rPr>
              <a:t>server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860592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FFFF"/>
                </a:solidFill>
                <a:ea typeface="思源黑体 CN Bold" panose="020B0800000000000000" pitchFamily="34" charset="-122"/>
                <a:cs typeface="+mj-cs"/>
              </a:rPr>
              <a:t>test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10400065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000000"/>
                </a:solidFill>
                <a:ea typeface="思源黑体 CN Bold" panose="020B0800000000000000" pitchFamily="34" charset="-122"/>
                <a:cs typeface="+mj-cs"/>
              </a:rPr>
              <a:t>conclusion</a:t>
            </a:r>
            <a:endParaRPr lang="en-US" altLang="zh-CN" sz="2000" dirty="0">
              <a:solidFill>
                <a:srgbClr val="000000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56" name="箭头: V 形 55"/>
          <p:cNvSpPr/>
          <p:nvPr>
            <p:custDataLst>
              <p:tags r:id="rId13"/>
            </p:custDataLst>
          </p:nvPr>
        </p:nvSpPr>
        <p:spPr>
          <a:xfrm rot="5400000">
            <a:off x="10783661" y="741296"/>
            <a:ext cx="139368" cy="225295"/>
          </a:xfrm>
          <a:prstGeom prst="chevron">
            <a:avLst>
              <a:gd name="adj" fmla="val 73684"/>
            </a:avLst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dk1"/>
              </a:solidFill>
            </a:endParaRPr>
          </a:p>
        </p:txBody>
      </p:sp>
      <p:pic>
        <p:nvPicPr>
          <p:cNvPr id="3" name="图片 2" descr="图片1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15"/>
          <a:srcRect r="-10356"/>
          <a:stretch>
            <a:fillRect/>
          </a:stretch>
        </p:blipFill>
        <p:spPr>
          <a:xfrm>
            <a:off x="127635" y="169545"/>
            <a:ext cx="2533650" cy="61468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44805" y="1265555"/>
            <a:ext cx="5262880" cy="37020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r>
              <a:rPr lang="en-US" altLang="zh-CN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  <a:sym typeface="+mn-ea"/>
              </a:rPr>
              <a:t>Summary of all functional implementations</a:t>
            </a:r>
            <a:endParaRPr lang="en-US" altLang="zh-CN" b="1" dirty="0">
              <a:solidFill>
                <a:schemeClr val="dk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44805" y="1905000"/>
            <a:ext cx="3819525" cy="347091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indent="0">
              <a:buFont typeface="Arial" panose="020B0604020202020204" pitchFamily="34" charset="0"/>
              <a:buNone/>
            </a:pPr>
            <a:endParaRPr lang="en-US" altLang="zh-CN" sz="1600" b="1" dirty="0">
              <a:solidFill>
                <a:schemeClr val="dk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  <a:sym typeface="+mn-ea"/>
              </a:rPr>
              <a:t>Simulation of server &amp; client</a:t>
            </a:r>
            <a:endParaRPr lang="en-US" altLang="zh-CN" sz="1600" b="1" dirty="0">
              <a:solidFill>
                <a:schemeClr val="dk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sz="1600" b="1" dirty="0">
              <a:solidFill>
                <a:schemeClr val="dk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b="1" dirty="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rPr>
              <a:t>Multithreading </a:t>
            </a:r>
            <a:endParaRPr lang="zh-CN" altLang="en-US" sz="1600" b="1" dirty="0">
              <a:solidFill>
                <a:schemeClr val="tx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sz="1600" b="1" dirty="0">
              <a:solidFill>
                <a:schemeClr val="dk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b="1" dirty="0">
                <a:solidFill>
                  <a:srgbClr val="FF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rPr>
              <a:t>rate control</a:t>
            </a:r>
            <a:endParaRPr lang="en-US" altLang="zh-CN" sz="1600" b="1" dirty="0">
              <a:solidFill>
                <a:srgbClr val="FF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600" b="1" dirty="0">
              <a:solidFill>
                <a:schemeClr val="dk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b="1" dirty="0">
                <a:solidFill>
                  <a:srgbClr val="FF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rPr>
              <a:t>safety config design</a:t>
            </a:r>
            <a:endParaRPr lang="en-US" altLang="zh-CN" sz="1600" b="1" dirty="0">
              <a:solidFill>
                <a:srgbClr val="FF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600" b="1" dirty="0">
              <a:solidFill>
                <a:schemeClr val="dk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b="1" dirty="0">
                <a:solidFill>
                  <a:srgbClr val="FF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rPr>
              <a:t>UI design </a:t>
            </a:r>
            <a:endParaRPr lang="zh-CN" altLang="en-US" sz="1600" b="1" dirty="0">
              <a:solidFill>
                <a:srgbClr val="FF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sz="1600" b="1" dirty="0">
              <a:solidFill>
                <a:schemeClr val="dk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rPr>
              <a:t>log storage</a:t>
            </a:r>
            <a:r>
              <a:rPr lang="en-US" altLang="zh-CN" sz="16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rPr>
              <a:t>(.log)</a:t>
            </a:r>
            <a:endParaRPr lang="zh-CN" altLang="en-US" sz="1600" b="1" dirty="0">
              <a:solidFill>
                <a:schemeClr val="dk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sz="1600" b="1" dirty="0">
              <a:solidFill>
                <a:schemeClr val="dk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sz="1600" b="1" dirty="0">
              <a:solidFill>
                <a:schemeClr val="dk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600" b="1" dirty="0">
              <a:solidFill>
                <a:schemeClr val="dk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600" b="1" dirty="0">
              <a:solidFill>
                <a:schemeClr val="dk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600" b="1" dirty="0">
              <a:solidFill>
                <a:schemeClr val="dk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  <a:sym typeface="+mn-ea"/>
            </a:endParaRPr>
          </a:p>
          <a:p>
            <a:endParaRPr lang="en-US" altLang="zh-CN" sz="1600" b="1" dirty="0">
              <a:solidFill>
                <a:schemeClr val="dk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996305" y="1253490"/>
            <a:ext cx="2609850" cy="199136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938895" y="1265555"/>
            <a:ext cx="2703830" cy="197929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18"/>
          <a:srcRect b="11694"/>
          <a:stretch>
            <a:fillRect/>
          </a:stretch>
        </p:blipFill>
        <p:spPr>
          <a:xfrm>
            <a:off x="5996305" y="3502025"/>
            <a:ext cx="2616835" cy="223012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938895" y="3514090"/>
            <a:ext cx="2740025" cy="220535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913755" y="6083300"/>
            <a:ext cx="5770880" cy="434975"/>
          </a:xfrm>
          <a:prstGeom prst="rect">
            <a:avLst/>
          </a:prstGeom>
        </p:spPr>
      </p:pic>
    </p:spTree>
    <p:custDataLst>
      <p:tags r:id="rId2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Grp="1" noRot="1" noChangeAspect="1" noMove="1" noResize="1" noEditPoints="1" noAdjustHandles="1" noChangeArrowheads="1" noChangeShapeType="1" noTextEdit="1"/>
          </p:cNvSpPr>
          <p:nvPr>
            <p:custDataLst>
              <p:tags r:id="rId1"/>
            </p:custData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5" name="矩形 34"/>
          <p:cNvSpPr/>
          <p:nvPr>
            <p:custDataLst>
              <p:tags r:id="rId2"/>
            </p:custDataLst>
          </p:nvPr>
        </p:nvSpPr>
        <p:spPr>
          <a:xfrm>
            <a:off x="0" y="0"/>
            <a:ext cx="12227495" cy="6858000"/>
          </a:xfrm>
          <a:prstGeom prst="rect">
            <a:avLst/>
          </a:prstGeom>
          <a:gradFill flip="none" rotWithShape="1">
            <a:gsLst>
              <a:gs pos="0">
                <a:srgbClr val="0C3C7D"/>
              </a:gs>
              <a:gs pos="100000">
                <a:srgbClr val="287AAE">
                  <a:alpha val="8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 altLang="zh-CN" dirty="0">
              <a:solidFill>
                <a:schemeClr val="lt1"/>
              </a:solidFill>
              <a:sym typeface="+mn-ea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4884420" y="2725420"/>
            <a:ext cx="4063365" cy="9220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5400" b="1" dirty="0">
                <a:solidFill>
                  <a:schemeClr val="lt1"/>
                </a:solidFill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Thank you!</a:t>
            </a:r>
            <a:endParaRPr lang="en-US" altLang="zh-CN" sz="5400" b="1" dirty="0">
              <a:solidFill>
                <a:schemeClr val="lt1"/>
              </a:solidFill>
              <a:latin typeface="宋体" panose="02010600030101010101" pitchFamily="2" charset="-122"/>
              <a:ea typeface="宋体" panose="02010600030101010101" pitchFamily="2" charset="-122"/>
              <a:cs typeface="+mj-cs"/>
            </a:endParaRPr>
          </a:p>
        </p:txBody>
      </p:sp>
      <p:cxnSp>
        <p:nvCxnSpPr>
          <p:cNvPr id="43" name="直接连接符 42"/>
          <p:cNvCxnSpPr/>
          <p:nvPr/>
        </p:nvCxnSpPr>
        <p:spPr bwMode="auto">
          <a:xfrm flipH="1">
            <a:off x="6655958" y="3924300"/>
            <a:ext cx="4126342" cy="0"/>
          </a:xfrm>
          <a:prstGeom prst="line">
            <a:avLst/>
          </a:prstGeom>
          <a:noFill/>
          <a:ln w="25400" cap="flat" cmpd="sng" algn="ctr">
            <a:gradFill flip="none" rotWithShape="1">
              <a:gsLst>
                <a:gs pos="100000">
                  <a:srgbClr val="FFFFFF"/>
                </a:gs>
                <a:gs pos="47000">
                  <a:sysClr val="window" lastClr="FFFFFF"/>
                </a:gs>
                <a:gs pos="0">
                  <a:sysClr val="window" lastClr="FFFFFF">
                    <a:alpha val="0"/>
                  </a:sysClr>
                </a:gs>
              </a:gsLst>
              <a:lin ang="0" scaled="1"/>
              <a:tileRect/>
            </a:gradFill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8" name="直接连接符 47"/>
          <p:cNvCxnSpPr/>
          <p:nvPr/>
        </p:nvCxnSpPr>
        <p:spPr bwMode="auto">
          <a:xfrm>
            <a:off x="1491295" y="3924300"/>
            <a:ext cx="4126342" cy="0"/>
          </a:xfrm>
          <a:prstGeom prst="line">
            <a:avLst/>
          </a:prstGeom>
          <a:noFill/>
          <a:ln w="25400" cap="flat" cmpd="sng" algn="ctr">
            <a:gradFill flip="none" rotWithShape="1">
              <a:gsLst>
                <a:gs pos="100000">
                  <a:srgbClr val="FFFFFF"/>
                </a:gs>
                <a:gs pos="47000">
                  <a:sysClr val="window" lastClr="FFFFFF"/>
                </a:gs>
                <a:gs pos="0">
                  <a:sysClr val="window" lastClr="FFFFFF">
                    <a:alpha val="0"/>
                  </a:sysClr>
                </a:gs>
              </a:gsLst>
              <a:lin ang="0" scaled="1"/>
              <a:tileRect/>
            </a:gradFill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2" name="图片 1" descr="图片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rcRect l="27436" r="-7515" b="23719"/>
          <a:stretch>
            <a:fillRect/>
          </a:stretch>
        </p:blipFill>
        <p:spPr>
          <a:xfrm>
            <a:off x="1308100" y="2788920"/>
            <a:ext cx="3412490" cy="828040"/>
          </a:xfrm>
          <a:prstGeom prst="rect">
            <a:avLst/>
          </a:prstGeom>
        </p:spPr>
      </p:pic>
      <p:pic>
        <p:nvPicPr>
          <p:cNvPr id="3" name="图片 2" descr="图片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4"/>
          <a:srcRect r="71014" b="-17872"/>
          <a:stretch>
            <a:fillRect/>
          </a:stretch>
        </p:blipFill>
        <p:spPr>
          <a:xfrm>
            <a:off x="5339715" y="1024890"/>
            <a:ext cx="1746885" cy="1901825"/>
          </a:xfrm>
          <a:prstGeom prst="rect">
            <a:avLst/>
          </a:prstGeom>
        </p:spPr>
      </p:pic>
      <p:sp>
        <p:nvSpPr>
          <p:cNvPr id="4" name="school-building_73653"/>
          <p:cNvSpPr/>
          <p:nvPr>
            <p:custDataLst>
              <p:tags r:id="rId6"/>
            </p:custDataLst>
          </p:nvPr>
        </p:nvSpPr>
        <p:spPr>
          <a:xfrm>
            <a:off x="5791157" y="3731054"/>
            <a:ext cx="609685" cy="334421"/>
          </a:xfrm>
          <a:custGeom>
            <a:avLst/>
            <a:gdLst>
              <a:gd name="T0" fmla="*/ 2920 w 3062"/>
              <a:gd name="T1" fmla="*/ 820 h 1682"/>
              <a:gd name="T2" fmla="*/ 2021 w 3062"/>
              <a:gd name="T3" fmla="*/ 412 h 1682"/>
              <a:gd name="T4" fmla="*/ 2165 w 3062"/>
              <a:gd name="T5" fmla="*/ 418 h 1682"/>
              <a:gd name="T6" fmla="*/ 1987 w 3062"/>
              <a:gd name="T7" fmla="*/ 240 h 1682"/>
              <a:gd name="T8" fmla="*/ 1577 w 3062"/>
              <a:gd name="T9" fmla="*/ 6 h 1682"/>
              <a:gd name="T10" fmla="*/ 1567 w 3062"/>
              <a:gd name="T11" fmla="*/ 2 h 1682"/>
              <a:gd name="T12" fmla="*/ 1555 w 3062"/>
              <a:gd name="T13" fmla="*/ 0 h 1682"/>
              <a:gd name="T14" fmla="*/ 1545 w 3062"/>
              <a:gd name="T15" fmla="*/ 0 h 1682"/>
              <a:gd name="T16" fmla="*/ 1541 w 3062"/>
              <a:gd name="T17" fmla="*/ 0 h 1682"/>
              <a:gd name="T18" fmla="*/ 1530 w 3062"/>
              <a:gd name="T19" fmla="*/ 3 h 1682"/>
              <a:gd name="T20" fmla="*/ 1518 w 3062"/>
              <a:gd name="T21" fmla="*/ 7 h 1682"/>
              <a:gd name="T22" fmla="*/ 1111 w 3062"/>
              <a:gd name="T23" fmla="*/ 240 h 1682"/>
              <a:gd name="T24" fmla="*/ 991 w 3062"/>
              <a:gd name="T25" fmla="*/ 451 h 1682"/>
              <a:gd name="T26" fmla="*/ 1077 w 3062"/>
              <a:gd name="T27" fmla="*/ 754 h 1682"/>
              <a:gd name="T28" fmla="*/ 178 w 3062"/>
              <a:gd name="T29" fmla="*/ 1549 h 1682"/>
              <a:gd name="T30" fmla="*/ 67 w 3062"/>
              <a:gd name="T31" fmla="*/ 1682 h 1682"/>
              <a:gd name="T32" fmla="*/ 1954 w 3062"/>
              <a:gd name="T33" fmla="*/ 1682 h 1682"/>
              <a:gd name="T34" fmla="*/ 3062 w 3062"/>
              <a:gd name="T35" fmla="*/ 1616 h 1682"/>
              <a:gd name="T36" fmla="*/ 326 w 3062"/>
              <a:gd name="T37" fmla="*/ 1510 h 1682"/>
              <a:gd name="T38" fmla="*/ 459 w 3062"/>
              <a:gd name="T39" fmla="*/ 1510 h 1682"/>
              <a:gd name="T40" fmla="*/ 326 w 3062"/>
              <a:gd name="T41" fmla="*/ 922 h 1682"/>
              <a:gd name="T42" fmla="*/ 690 w 3062"/>
              <a:gd name="T43" fmla="*/ 1510 h 1682"/>
              <a:gd name="T44" fmla="*/ 690 w 3062"/>
              <a:gd name="T45" fmla="*/ 1290 h 1682"/>
              <a:gd name="T46" fmla="*/ 557 w 3062"/>
              <a:gd name="T47" fmla="*/ 1142 h 1682"/>
              <a:gd name="T48" fmla="*/ 690 w 3062"/>
              <a:gd name="T49" fmla="*/ 1142 h 1682"/>
              <a:gd name="T50" fmla="*/ 788 w 3062"/>
              <a:gd name="T51" fmla="*/ 1290 h 1682"/>
              <a:gd name="T52" fmla="*/ 921 w 3062"/>
              <a:gd name="T53" fmla="*/ 1142 h 1682"/>
              <a:gd name="T54" fmla="*/ 921 w 3062"/>
              <a:gd name="T55" fmla="*/ 922 h 1682"/>
              <a:gd name="T56" fmla="*/ 1227 w 3062"/>
              <a:gd name="T57" fmla="*/ 1479 h 1682"/>
              <a:gd name="T58" fmla="*/ 1360 w 3062"/>
              <a:gd name="T59" fmla="*/ 1479 h 1682"/>
              <a:gd name="T60" fmla="*/ 1227 w 3062"/>
              <a:gd name="T61" fmla="*/ 841 h 1682"/>
              <a:gd name="T62" fmla="*/ 1360 w 3062"/>
              <a:gd name="T63" fmla="*/ 619 h 1682"/>
              <a:gd name="T64" fmla="*/ 1360 w 3062"/>
              <a:gd name="T65" fmla="*/ 411 h 1682"/>
              <a:gd name="T66" fmla="*/ 1482 w 3062"/>
              <a:gd name="T67" fmla="*/ 1479 h 1682"/>
              <a:gd name="T68" fmla="*/ 1616 w 3062"/>
              <a:gd name="T69" fmla="*/ 1479 h 1682"/>
              <a:gd name="T70" fmla="*/ 1482 w 3062"/>
              <a:gd name="T71" fmla="*/ 841 h 1682"/>
              <a:gd name="T72" fmla="*/ 1616 w 3062"/>
              <a:gd name="T73" fmla="*/ 619 h 1682"/>
              <a:gd name="T74" fmla="*/ 1616 w 3062"/>
              <a:gd name="T75" fmla="*/ 411 h 1682"/>
              <a:gd name="T76" fmla="*/ 1737 w 3062"/>
              <a:gd name="T77" fmla="*/ 1479 h 1682"/>
              <a:gd name="T78" fmla="*/ 1871 w 3062"/>
              <a:gd name="T79" fmla="*/ 1479 h 1682"/>
              <a:gd name="T80" fmla="*/ 1737 w 3062"/>
              <a:gd name="T81" fmla="*/ 841 h 1682"/>
              <a:gd name="T82" fmla="*/ 1871 w 3062"/>
              <a:gd name="T83" fmla="*/ 619 h 1682"/>
              <a:gd name="T84" fmla="*/ 1871 w 3062"/>
              <a:gd name="T85" fmla="*/ 411 h 1682"/>
              <a:gd name="T86" fmla="*/ 2177 w 3062"/>
              <a:gd name="T87" fmla="*/ 1510 h 1682"/>
              <a:gd name="T88" fmla="*/ 2310 w 3062"/>
              <a:gd name="T89" fmla="*/ 1510 h 1682"/>
              <a:gd name="T90" fmla="*/ 2177 w 3062"/>
              <a:gd name="T91" fmla="*/ 922 h 1682"/>
              <a:gd name="T92" fmla="*/ 2541 w 3062"/>
              <a:gd name="T93" fmla="*/ 1510 h 1682"/>
              <a:gd name="T94" fmla="*/ 2541 w 3062"/>
              <a:gd name="T95" fmla="*/ 1290 h 1682"/>
              <a:gd name="T96" fmla="*/ 2408 w 3062"/>
              <a:gd name="T97" fmla="*/ 1142 h 1682"/>
              <a:gd name="T98" fmla="*/ 2541 w 3062"/>
              <a:gd name="T99" fmla="*/ 1142 h 1682"/>
              <a:gd name="T100" fmla="*/ 2639 w 3062"/>
              <a:gd name="T101" fmla="*/ 1290 h 1682"/>
              <a:gd name="T102" fmla="*/ 2772 w 3062"/>
              <a:gd name="T103" fmla="*/ 1142 h 1682"/>
              <a:gd name="T104" fmla="*/ 2772 w 3062"/>
              <a:gd name="T105" fmla="*/ 922 h 16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3062" h="1682">
                <a:moveTo>
                  <a:pt x="2996" y="1549"/>
                </a:moveTo>
                <a:lnTo>
                  <a:pt x="2920" y="1549"/>
                </a:lnTo>
                <a:lnTo>
                  <a:pt x="2920" y="820"/>
                </a:lnTo>
                <a:cubicBezTo>
                  <a:pt x="2920" y="783"/>
                  <a:pt x="2890" y="754"/>
                  <a:pt x="2853" y="754"/>
                </a:cubicBezTo>
                <a:lnTo>
                  <a:pt x="2021" y="754"/>
                </a:lnTo>
                <a:lnTo>
                  <a:pt x="2021" y="412"/>
                </a:lnTo>
                <a:lnTo>
                  <a:pt x="2074" y="443"/>
                </a:lnTo>
                <a:cubicBezTo>
                  <a:pt x="2084" y="448"/>
                  <a:pt x="2096" y="451"/>
                  <a:pt x="2107" y="451"/>
                </a:cubicBezTo>
                <a:cubicBezTo>
                  <a:pt x="2130" y="451"/>
                  <a:pt x="2153" y="439"/>
                  <a:pt x="2165" y="418"/>
                </a:cubicBezTo>
                <a:cubicBezTo>
                  <a:pt x="2183" y="386"/>
                  <a:pt x="2172" y="345"/>
                  <a:pt x="2140" y="327"/>
                </a:cubicBezTo>
                <a:lnTo>
                  <a:pt x="1987" y="240"/>
                </a:lnTo>
                <a:cubicBezTo>
                  <a:pt x="1987" y="240"/>
                  <a:pt x="1987" y="240"/>
                  <a:pt x="1987" y="240"/>
                </a:cubicBezTo>
                <a:lnTo>
                  <a:pt x="1582" y="9"/>
                </a:lnTo>
                <a:cubicBezTo>
                  <a:pt x="1581" y="8"/>
                  <a:pt x="1580" y="8"/>
                  <a:pt x="1580" y="7"/>
                </a:cubicBezTo>
                <a:cubicBezTo>
                  <a:pt x="1579" y="7"/>
                  <a:pt x="1578" y="7"/>
                  <a:pt x="1577" y="6"/>
                </a:cubicBezTo>
                <a:cubicBezTo>
                  <a:pt x="1575" y="5"/>
                  <a:pt x="1573" y="4"/>
                  <a:pt x="1571" y="4"/>
                </a:cubicBezTo>
                <a:cubicBezTo>
                  <a:pt x="1570" y="3"/>
                  <a:pt x="1569" y="3"/>
                  <a:pt x="1568" y="3"/>
                </a:cubicBezTo>
                <a:cubicBezTo>
                  <a:pt x="1568" y="3"/>
                  <a:pt x="1568" y="3"/>
                  <a:pt x="1567" y="2"/>
                </a:cubicBezTo>
                <a:cubicBezTo>
                  <a:pt x="1567" y="2"/>
                  <a:pt x="1567" y="2"/>
                  <a:pt x="1566" y="2"/>
                </a:cubicBezTo>
                <a:cubicBezTo>
                  <a:pt x="1563" y="1"/>
                  <a:pt x="1560" y="1"/>
                  <a:pt x="1557" y="0"/>
                </a:cubicBezTo>
                <a:cubicBezTo>
                  <a:pt x="1557" y="0"/>
                  <a:pt x="1556" y="0"/>
                  <a:pt x="1555" y="0"/>
                </a:cubicBezTo>
                <a:cubicBezTo>
                  <a:pt x="1555" y="0"/>
                  <a:pt x="1555" y="0"/>
                  <a:pt x="1555" y="0"/>
                </a:cubicBezTo>
                <a:cubicBezTo>
                  <a:pt x="1554" y="0"/>
                  <a:pt x="1553" y="0"/>
                  <a:pt x="1552" y="0"/>
                </a:cubicBezTo>
                <a:cubicBezTo>
                  <a:pt x="1550" y="0"/>
                  <a:pt x="1548" y="0"/>
                  <a:pt x="1545" y="0"/>
                </a:cubicBezTo>
                <a:cubicBezTo>
                  <a:pt x="1545" y="0"/>
                  <a:pt x="1544" y="0"/>
                  <a:pt x="1543" y="0"/>
                </a:cubicBezTo>
                <a:cubicBezTo>
                  <a:pt x="1542" y="0"/>
                  <a:pt x="1542" y="0"/>
                  <a:pt x="1542" y="0"/>
                </a:cubicBezTo>
                <a:cubicBezTo>
                  <a:pt x="1542" y="0"/>
                  <a:pt x="1541" y="0"/>
                  <a:pt x="1541" y="0"/>
                </a:cubicBezTo>
                <a:cubicBezTo>
                  <a:pt x="1538" y="1"/>
                  <a:pt x="1534" y="1"/>
                  <a:pt x="1531" y="2"/>
                </a:cubicBezTo>
                <a:cubicBezTo>
                  <a:pt x="1531" y="2"/>
                  <a:pt x="1531" y="2"/>
                  <a:pt x="1530" y="2"/>
                </a:cubicBezTo>
                <a:cubicBezTo>
                  <a:pt x="1530" y="3"/>
                  <a:pt x="1530" y="3"/>
                  <a:pt x="1530" y="3"/>
                </a:cubicBezTo>
                <a:cubicBezTo>
                  <a:pt x="1529" y="3"/>
                  <a:pt x="1528" y="3"/>
                  <a:pt x="1527" y="4"/>
                </a:cubicBezTo>
                <a:cubicBezTo>
                  <a:pt x="1525" y="4"/>
                  <a:pt x="1523" y="5"/>
                  <a:pt x="1521" y="6"/>
                </a:cubicBezTo>
                <a:cubicBezTo>
                  <a:pt x="1520" y="7"/>
                  <a:pt x="1519" y="7"/>
                  <a:pt x="1518" y="7"/>
                </a:cubicBezTo>
                <a:cubicBezTo>
                  <a:pt x="1517" y="8"/>
                  <a:pt x="1517" y="8"/>
                  <a:pt x="1516" y="9"/>
                </a:cubicBezTo>
                <a:lnTo>
                  <a:pt x="1111" y="240"/>
                </a:lnTo>
                <a:cubicBezTo>
                  <a:pt x="1111" y="240"/>
                  <a:pt x="1111" y="240"/>
                  <a:pt x="1111" y="240"/>
                </a:cubicBezTo>
                <a:lnTo>
                  <a:pt x="958" y="327"/>
                </a:lnTo>
                <a:cubicBezTo>
                  <a:pt x="926" y="345"/>
                  <a:pt x="915" y="386"/>
                  <a:pt x="933" y="418"/>
                </a:cubicBezTo>
                <a:cubicBezTo>
                  <a:pt x="945" y="439"/>
                  <a:pt x="968" y="451"/>
                  <a:pt x="991" y="451"/>
                </a:cubicBezTo>
                <a:cubicBezTo>
                  <a:pt x="1002" y="451"/>
                  <a:pt x="1013" y="448"/>
                  <a:pt x="1024" y="443"/>
                </a:cubicBezTo>
                <a:lnTo>
                  <a:pt x="1077" y="412"/>
                </a:lnTo>
                <a:lnTo>
                  <a:pt x="1077" y="754"/>
                </a:lnTo>
                <a:lnTo>
                  <a:pt x="245" y="754"/>
                </a:lnTo>
                <a:cubicBezTo>
                  <a:pt x="208" y="754"/>
                  <a:pt x="178" y="783"/>
                  <a:pt x="178" y="820"/>
                </a:cubicBezTo>
                <a:lnTo>
                  <a:pt x="178" y="1549"/>
                </a:lnTo>
                <a:lnTo>
                  <a:pt x="67" y="1549"/>
                </a:lnTo>
                <a:cubicBezTo>
                  <a:pt x="30" y="1549"/>
                  <a:pt x="0" y="1579"/>
                  <a:pt x="0" y="1616"/>
                </a:cubicBezTo>
                <a:cubicBezTo>
                  <a:pt x="0" y="1652"/>
                  <a:pt x="30" y="1682"/>
                  <a:pt x="67" y="1682"/>
                </a:cubicBezTo>
                <a:lnTo>
                  <a:pt x="245" y="1682"/>
                </a:lnTo>
                <a:lnTo>
                  <a:pt x="1144" y="1682"/>
                </a:lnTo>
                <a:lnTo>
                  <a:pt x="1954" y="1682"/>
                </a:lnTo>
                <a:lnTo>
                  <a:pt x="2853" y="1682"/>
                </a:lnTo>
                <a:lnTo>
                  <a:pt x="2996" y="1682"/>
                </a:lnTo>
                <a:cubicBezTo>
                  <a:pt x="3032" y="1682"/>
                  <a:pt x="3062" y="1652"/>
                  <a:pt x="3062" y="1616"/>
                </a:cubicBezTo>
                <a:cubicBezTo>
                  <a:pt x="3062" y="1579"/>
                  <a:pt x="3032" y="1549"/>
                  <a:pt x="2996" y="1549"/>
                </a:cubicBezTo>
                <a:close/>
                <a:moveTo>
                  <a:pt x="459" y="1510"/>
                </a:moveTo>
                <a:lnTo>
                  <a:pt x="326" y="1510"/>
                </a:lnTo>
                <a:lnTo>
                  <a:pt x="326" y="1290"/>
                </a:lnTo>
                <a:lnTo>
                  <a:pt x="459" y="1290"/>
                </a:lnTo>
                <a:lnTo>
                  <a:pt x="459" y="1510"/>
                </a:lnTo>
                <a:close/>
                <a:moveTo>
                  <a:pt x="459" y="1142"/>
                </a:moveTo>
                <a:lnTo>
                  <a:pt x="326" y="1142"/>
                </a:lnTo>
                <a:lnTo>
                  <a:pt x="326" y="922"/>
                </a:lnTo>
                <a:lnTo>
                  <a:pt x="459" y="922"/>
                </a:lnTo>
                <a:lnTo>
                  <a:pt x="459" y="1142"/>
                </a:lnTo>
                <a:close/>
                <a:moveTo>
                  <a:pt x="690" y="1510"/>
                </a:moveTo>
                <a:lnTo>
                  <a:pt x="557" y="1510"/>
                </a:lnTo>
                <a:lnTo>
                  <a:pt x="557" y="1290"/>
                </a:lnTo>
                <a:lnTo>
                  <a:pt x="690" y="1290"/>
                </a:lnTo>
                <a:lnTo>
                  <a:pt x="690" y="1510"/>
                </a:lnTo>
                <a:close/>
                <a:moveTo>
                  <a:pt x="690" y="1142"/>
                </a:moveTo>
                <a:lnTo>
                  <a:pt x="557" y="1142"/>
                </a:lnTo>
                <a:lnTo>
                  <a:pt x="557" y="922"/>
                </a:lnTo>
                <a:lnTo>
                  <a:pt x="690" y="922"/>
                </a:lnTo>
                <a:lnTo>
                  <a:pt x="690" y="1142"/>
                </a:lnTo>
                <a:close/>
                <a:moveTo>
                  <a:pt x="921" y="1510"/>
                </a:moveTo>
                <a:lnTo>
                  <a:pt x="788" y="1510"/>
                </a:lnTo>
                <a:lnTo>
                  <a:pt x="788" y="1290"/>
                </a:lnTo>
                <a:lnTo>
                  <a:pt x="921" y="1290"/>
                </a:lnTo>
                <a:lnTo>
                  <a:pt x="921" y="1510"/>
                </a:lnTo>
                <a:close/>
                <a:moveTo>
                  <a:pt x="921" y="1142"/>
                </a:moveTo>
                <a:lnTo>
                  <a:pt x="788" y="1142"/>
                </a:lnTo>
                <a:lnTo>
                  <a:pt x="788" y="922"/>
                </a:lnTo>
                <a:lnTo>
                  <a:pt x="921" y="922"/>
                </a:lnTo>
                <a:lnTo>
                  <a:pt x="921" y="1142"/>
                </a:lnTo>
                <a:close/>
                <a:moveTo>
                  <a:pt x="1360" y="1479"/>
                </a:moveTo>
                <a:lnTo>
                  <a:pt x="1227" y="1479"/>
                </a:lnTo>
                <a:lnTo>
                  <a:pt x="1227" y="1271"/>
                </a:lnTo>
                <a:lnTo>
                  <a:pt x="1360" y="1271"/>
                </a:lnTo>
                <a:lnTo>
                  <a:pt x="1360" y="1479"/>
                </a:lnTo>
                <a:close/>
                <a:moveTo>
                  <a:pt x="1360" y="1049"/>
                </a:moveTo>
                <a:lnTo>
                  <a:pt x="1227" y="1049"/>
                </a:lnTo>
                <a:lnTo>
                  <a:pt x="1227" y="841"/>
                </a:lnTo>
                <a:lnTo>
                  <a:pt x="1360" y="841"/>
                </a:lnTo>
                <a:lnTo>
                  <a:pt x="1360" y="1049"/>
                </a:lnTo>
                <a:close/>
                <a:moveTo>
                  <a:pt x="1360" y="619"/>
                </a:moveTo>
                <a:lnTo>
                  <a:pt x="1227" y="619"/>
                </a:lnTo>
                <a:lnTo>
                  <a:pt x="1227" y="411"/>
                </a:lnTo>
                <a:lnTo>
                  <a:pt x="1360" y="411"/>
                </a:lnTo>
                <a:lnTo>
                  <a:pt x="1360" y="619"/>
                </a:lnTo>
                <a:close/>
                <a:moveTo>
                  <a:pt x="1616" y="1479"/>
                </a:moveTo>
                <a:lnTo>
                  <a:pt x="1482" y="1479"/>
                </a:lnTo>
                <a:lnTo>
                  <a:pt x="1482" y="1271"/>
                </a:lnTo>
                <a:lnTo>
                  <a:pt x="1616" y="1271"/>
                </a:lnTo>
                <a:lnTo>
                  <a:pt x="1616" y="1479"/>
                </a:lnTo>
                <a:close/>
                <a:moveTo>
                  <a:pt x="1616" y="1049"/>
                </a:moveTo>
                <a:lnTo>
                  <a:pt x="1482" y="1049"/>
                </a:lnTo>
                <a:lnTo>
                  <a:pt x="1482" y="841"/>
                </a:lnTo>
                <a:lnTo>
                  <a:pt x="1616" y="841"/>
                </a:lnTo>
                <a:lnTo>
                  <a:pt x="1616" y="1049"/>
                </a:lnTo>
                <a:close/>
                <a:moveTo>
                  <a:pt x="1616" y="619"/>
                </a:moveTo>
                <a:lnTo>
                  <a:pt x="1482" y="619"/>
                </a:lnTo>
                <a:lnTo>
                  <a:pt x="1482" y="411"/>
                </a:lnTo>
                <a:lnTo>
                  <a:pt x="1616" y="411"/>
                </a:lnTo>
                <a:lnTo>
                  <a:pt x="1616" y="619"/>
                </a:lnTo>
                <a:close/>
                <a:moveTo>
                  <a:pt x="1871" y="1479"/>
                </a:moveTo>
                <a:lnTo>
                  <a:pt x="1737" y="1479"/>
                </a:lnTo>
                <a:lnTo>
                  <a:pt x="1737" y="1271"/>
                </a:lnTo>
                <a:lnTo>
                  <a:pt x="1871" y="1271"/>
                </a:lnTo>
                <a:lnTo>
                  <a:pt x="1871" y="1479"/>
                </a:lnTo>
                <a:close/>
                <a:moveTo>
                  <a:pt x="1871" y="1049"/>
                </a:moveTo>
                <a:lnTo>
                  <a:pt x="1737" y="1049"/>
                </a:lnTo>
                <a:lnTo>
                  <a:pt x="1737" y="841"/>
                </a:lnTo>
                <a:lnTo>
                  <a:pt x="1871" y="841"/>
                </a:lnTo>
                <a:lnTo>
                  <a:pt x="1871" y="1049"/>
                </a:lnTo>
                <a:close/>
                <a:moveTo>
                  <a:pt x="1871" y="619"/>
                </a:moveTo>
                <a:lnTo>
                  <a:pt x="1737" y="619"/>
                </a:lnTo>
                <a:lnTo>
                  <a:pt x="1737" y="411"/>
                </a:lnTo>
                <a:lnTo>
                  <a:pt x="1871" y="411"/>
                </a:lnTo>
                <a:lnTo>
                  <a:pt x="1871" y="619"/>
                </a:lnTo>
                <a:close/>
                <a:moveTo>
                  <a:pt x="2310" y="1510"/>
                </a:moveTo>
                <a:lnTo>
                  <a:pt x="2177" y="1510"/>
                </a:lnTo>
                <a:lnTo>
                  <a:pt x="2177" y="1290"/>
                </a:lnTo>
                <a:lnTo>
                  <a:pt x="2310" y="1290"/>
                </a:lnTo>
                <a:lnTo>
                  <a:pt x="2310" y="1510"/>
                </a:lnTo>
                <a:close/>
                <a:moveTo>
                  <a:pt x="2310" y="1142"/>
                </a:moveTo>
                <a:lnTo>
                  <a:pt x="2177" y="1142"/>
                </a:lnTo>
                <a:lnTo>
                  <a:pt x="2177" y="922"/>
                </a:lnTo>
                <a:lnTo>
                  <a:pt x="2310" y="922"/>
                </a:lnTo>
                <a:lnTo>
                  <a:pt x="2310" y="1142"/>
                </a:lnTo>
                <a:close/>
                <a:moveTo>
                  <a:pt x="2541" y="1510"/>
                </a:moveTo>
                <a:lnTo>
                  <a:pt x="2408" y="1510"/>
                </a:lnTo>
                <a:lnTo>
                  <a:pt x="2408" y="1290"/>
                </a:lnTo>
                <a:lnTo>
                  <a:pt x="2541" y="1290"/>
                </a:lnTo>
                <a:lnTo>
                  <a:pt x="2541" y="1510"/>
                </a:lnTo>
                <a:close/>
                <a:moveTo>
                  <a:pt x="2541" y="1142"/>
                </a:moveTo>
                <a:lnTo>
                  <a:pt x="2408" y="1142"/>
                </a:lnTo>
                <a:lnTo>
                  <a:pt x="2408" y="922"/>
                </a:lnTo>
                <a:lnTo>
                  <a:pt x="2541" y="922"/>
                </a:lnTo>
                <a:lnTo>
                  <a:pt x="2541" y="1142"/>
                </a:lnTo>
                <a:close/>
                <a:moveTo>
                  <a:pt x="2772" y="1510"/>
                </a:moveTo>
                <a:lnTo>
                  <a:pt x="2639" y="1510"/>
                </a:lnTo>
                <a:lnTo>
                  <a:pt x="2639" y="1290"/>
                </a:lnTo>
                <a:lnTo>
                  <a:pt x="2772" y="1290"/>
                </a:lnTo>
                <a:lnTo>
                  <a:pt x="2772" y="1510"/>
                </a:lnTo>
                <a:close/>
                <a:moveTo>
                  <a:pt x="2772" y="1142"/>
                </a:moveTo>
                <a:lnTo>
                  <a:pt x="2639" y="1142"/>
                </a:lnTo>
                <a:lnTo>
                  <a:pt x="2639" y="922"/>
                </a:lnTo>
                <a:lnTo>
                  <a:pt x="2772" y="922"/>
                </a:lnTo>
                <a:lnTo>
                  <a:pt x="2772" y="1142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840230" y="4723130"/>
            <a:ext cx="908050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400" dirty="0">
                <a:solidFill>
                  <a:schemeClr val="lt1"/>
                </a:solidFill>
                <a:latin typeface="BatangChe" panose="02030609000101010101" pitchFamily="49" charset="-127"/>
                <a:ea typeface="BatangChe" panose="02030609000101010101" pitchFamily="49" charset="-127"/>
                <a:cs typeface="Calibri" panose="020F0502020204030204" pitchFamily="34" charset="0"/>
                <a:sym typeface="+mn-ea"/>
              </a:rPr>
              <a:t>Huang Hao, Zhou Yitong, Meng Yu, Chen Zijie, Wen Tianshu</a:t>
            </a:r>
            <a:endParaRPr lang="en-US" altLang="zh-CN" sz="2400" dirty="0">
              <a:solidFill>
                <a:schemeClr val="lt1"/>
              </a:solidFill>
              <a:latin typeface="BatangChe" panose="02030609000101010101" pitchFamily="49" charset="-127"/>
              <a:ea typeface="BatangChe" panose="02030609000101010101" pitchFamily="49" charset="-127"/>
              <a:cs typeface="Calibri" panose="020F0502020204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sz="2400" dirty="0">
              <a:solidFill>
                <a:schemeClr val="lt1"/>
              </a:solidFill>
              <a:latin typeface="BatangChe" panose="02030609000101010101" pitchFamily="49" charset="-127"/>
              <a:ea typeface="BatangChe" panose="02030609000101010101" pitchFamily="49" charset="-127"/>
              <a:cs typeface="Calibri" panose="020F0502020204030204" pitchFamily="34" charset="0"/>
              <a:sym typeface="+mn-ea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400" dirty="0">
                <a:solidFill>
                  <a:schemeClr val="lt1"/>
                </a:solidFill>
                <a:latin typeface="BatangChe" panose="02030609000101010101" pitchFamily="49" charset="-127"/>
                <a:ea typeface="BatangChe" panose="02030609000101010101" pitchFamily="49" charset="-127"/>
                <a:cs typeface="Calibri" panose="020F0502020204030204" pitchFamily="34" charset="0"/>
                <a:sym typeface="+mn-ea"/>
              </a:rPr>
              <a:t>2024.11.15</a:t>
            </a:r>
            <a:endParaRPr lang="en-US" altLang="zh-CN" sz="2400" dirty="0">
              <a:solidFill>
                <a:schemeClr val="lt1"/>
              </a:solidFill>
              <a:latin typeface="BatangChe" panose="02030609000101010101" pitchFamily="49" charset="-127"/>
              <a:ea typeface="BatangChe" panose="02030609000101010101" pitchFamily="49" charset="-127"/>
              <a:cs typeface="Calibri" panose="020F0502020204030204" pitchFamily="34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bldLvl="0" animBg="1"/>
      <p:bldP spid="3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矩形 80"/>
          <p:cNvSpPr/>
          <p:nvPr>
            <p:custDataLst>
              <p:tags r:id="rId1"/>
            </p:custDataLst>
          </p:nvPr>
        </p:nvSpPr>
        <p:spPr>
          <a:xfrm>
            <a:off x="0" y="0"/>
            <a:ext cx="12227495" cy="6858000"/>
          </a:xfrm>
          <a:prstGeom prst="rect">
            <a:avLst/>
          </a:prstGeom>
          <a:gradFill flip="none" rotWithShape="1">
            <a:gsLst>
              <a:gs pos="0">
                <a:srgbClr val="0C3C7D"/>
              </a:gs>
              <a:gs pos="100000">
                <a:srgbClr val="287AAE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 dirty="0">
              <a:solidFill>
                <a:schemeClr val="lt1"/>
              </a:solidFill>
              <a:sym typeface="+mn-ea"/>
            </a:endParaRPr>
          </a:p>
        </p:txBody>
      </p:sp>
      <p:sp>
        <p:nvSpPr>
          <p:cNvPr id="85" name="矩形 84"/>
          <p:cNvSpPr/>
          <p:nvPr/>
        </p:nvSpPr>
        <p:spPr>
          <a:xfrm>
            <a:off x="5024120" y="2597785"/>
            <a:ext cx="4455160" cy="829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 defTabSz="914400">
              <a:defRPr/>
            </a:pPr>
            <a:r>
              <a:rPr lang="en-US" altLang="zh-CN" sz="4800" b="1" dirty="0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Introduction</a:t>
            </a:r>
            <a:endParaRPr lang="en-US" altLang="zh-CN" sz="4800" b="1" dirty="0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87" name="文本框 86"/>
          <p:cNvSpPr txBox="1"/>
          <p:nvPr>
            <p:custDataLst>
              <p:tags r:id="rId2"/>
            </p:custDataLst>
          </p:nvPr>
        </p:nvSpPr>
        <p:spPr>
          <a:xfrm>
            <a:off x="1386945" y="2150005"/>
            <a:ext cx="3015831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>
              <a:defRPr/>
            </a:pPr>
            <a:r>
              <a:rPr lang="en-US" altLang="zh-CN" sz="8000" dirty="0">
                <a:solidFill>
                  <a:schemeClr val="lt1"/>
                </a:solidFill>
                <a:latin typeface="Arial Black" panose="020B0A04020102020204" pitchFamily="34" charset="0"/>
                <a:ea typeface="思源宋体 CN Heavy" panose="02010600030101010101" pitchFamily="18" charset="-122"/>
              </a:rPr>
              <a:t>01</a:t>
            </a:r>
            <a:endParaRPr lang="en-US" altLang="zh-CN" sz="8000" dirty="0">
              <a:solidFill>
                <a:schemeClr val="lt1"/>
              </a:solidFill>
              <a:latin typeface="Arial Black" panose="020B0A04020102020204" pitchFamily="34" charset="0"/>
              <a:ea typeface="思源宋体 CN Heavy" panose="02010600030101010101" pitchFamily="18" charset="-122"/>
            </a:endParaRPr>
          </a:p>
          <a:p>
            <a:pPr algn="ctr" defTabSz="914400">
              <a:defRPr/>
            </a:pPr>
            <a:r>
              <a:rPr lang="en-US" altLang="zh-CN" sz="4800" dirty="0">
                <a:solidFill>
                  <a:schemeClr val="lt1"/>
                </a:solidFill>
                <a:latin typeface="思源宋体 CN Heavy" panose="02010600030101010101" pitchFamily="18" charset="-122"/>
                <a:ea typeface="思源宋体 CN Heavy" panose="02010600030101010101" pitchFamily="18" charset="-122"/>
              </a:rPr>
              <a:t>PART</a:t>
            </a:r>
            <a:endParaRPr lang="en-US" altLang="zh-CN" sz="4800" dirty="0">
              <a:solidFill>
                <a:schemeClr val="lt1"/>
              </a:solidFill>
              <a:latin typeface="思源宋体 CN Heavy" panose="02010600030101010101" pitchFamily="18" charset="-122"/>
              <a:ea typeface="思源宋体 CN Heavy" panose="02010600030101010101" pitchFamily="18" charset="-122"/>
            </a:endParaRPr>
          </a:p>
        </p:txBody>
      </p:sp>
      <p:cxnSp>
        <p:nvCxnSpPr>
          <p:cNvPr id="88" name="直接连接符 87"/>
          <p:cNvCxnSpPr/>
          <p:nvPr>
            <p:custDataLst>
              <p:tags r:id="rId3"/>
            </p:custDataLst>
          </p:nvPr>
        </p:nvCxnSpPr>
        <p:spPr>
          <a:xfrm>
            <a:off x="4555296" y="2321171"/>
            <a:ext cx="0" cy="2037504"/>
          </a:xfrm>
          <a:prstGeom prst="line">
            <a:avLst/>
          </a:prstGeom>
          <a:ln w="12700" cmpd="dbl">
            <a:solidFill>
              <a:schemeClr val="l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 descr="图片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rcRect r="-10356"/>
          <a:stretch>
            <a:fillRect/>
          </a:stretch>
        </p:blipFill>
        <p:spPr>
          <a:xfrm>
            <a:off x="8957310" y="265430"/>
            <a:ext cx="3005455" cy="72898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 bldLvl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069" b="31439"/>
          <a:stretch>
            <a:fillRect/>
          </a:stretch>
        </p:blipFill>
        <p:spPr bwMode="auto">
          <a:xfrm>
            <a:off x="-25288" y="9413"/>
            <a:ext cx="12251986" cy="995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-25400" y="9525"/>
            <a:ext cx="12242800" cy="995045"/>
          </a:xfrm>
          <a:prstGeom prst="rect">
            <a:avLst/>
          </a:prstGeom>
          <a:gradFill flip="none" rotWithShape="1">
            <a:gsLst>
              <a:gs pos="0">
                <a:srgbClr val="0C3C7D"/>
              </a:gs>
              <a:gs pos="100000">
                <a:srgbClr val="287AAE">
                  <a:alpha val="8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 altLang="zh-CN" dirty="0">
              <a:solidFill>
                <a:schemeClr val="lt1"/>
              </a:solidFill>
              <a:sym typeface="+mn-ea"/>
            </a:endParaRPr>
          </a:p>
        </p:txBody>
      </p:sp>
      <p:sp>
        <p:nvSpPr>
          <p:cNvPr id="31" name="矩形: 圆角 30"/>
          <p:cNvSpPr/>
          <p:nvPr>
            <p:custDataLst>
              <p:tags r:id="rId3"/>
            </p:custDataLst>
          </p:nvPr>
        </p:nvSpPr>
        <p:spPr>
          <a:xfrm>
            <a:off x="2855383" y="303059"/>
            <a:ext cx="1619140" cy="400110"/>
          </a:xfrm>
          <a:prstGeom prst="round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18" name="图形 17" descr="铅笔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943452" y="348131"/>
            <a:ext cx="307332" cy="307332"/>
          </a:xfrm>
          <a:prstGeom prst="rect">
            <a:avLst/>
          </a:prstGeom>
        </p:spPr>
      </p:pic>
      <p:pic>
        <p:nvPicPr>
          <p:cNvPr id="23" name="图形 22" descr="烧瓶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751385" y="348131"/>
            <a:ext cx="307332" cy="307332"/>
          </a:xfrm>
          <a:prstGeom prst="rect">
            <a:avLst/>
          </a:prstGeom>
        </p:spPr>
      </p:pic>
      <p:pic>
        <p:nvPicPr>
          <p:cNvPr id="25" name="图形 24" descr="显微镜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559318" y="348131"/>
            <a:ext cx="307332" cy="307332"/>
          </a:xfrm>
          <a:prstGeom prst="rect">
            <a:avLst/>
          </a:prstGeom>
        </p:spPr>
      </p:pic>
      <p:pic>
        <p:nvPicPr>
          <p:cNvPr id="27" name="图形 26" descr="望远镜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367251" y="348131"/>
            <a:ext cx="307332" cy="307332"/>
          </a:xfrm>
          <a:prstGeom prst="rect">
            <a:avLst/>
          </a:prstGeom>
        </p:spPr>
      </p:pic>
      <p:pic>
        <p:nvPicPr>
          <p:cNvPr id="29" name="图形 28" descr="放大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175184" y="348131"/>
            <a:ext cx="307332" cy="307332"/>
          </a:xfrm>
          <a:prstGeom prst="rect">
            <a:avLst/>
          </a:prstGeom>
        </p:spPr>
      </p:pic>
      <p:sp>
        <p:nvSpPr>
          <p:cNvPr id="30" name="文本框 29"/>
          <p:cNvSpPr txBox="1"/>
          <p:nvPr/>
        </p:nvSpPr>
        <p:spPr>
          <a:xfrm>
            <a:off x="322350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000000"/>
                </a:solidFill>
                <a:ea typeface="思源黑体 CN Bold" panose="020B0800000000000000" pitchFamily="34" charset="-122"/>
                <a:cs typeface="+mj-cs"/>
              </a:rPr>
              <a:t>Prepare</a:t>
            </a:r>
            <a:endParaRPr lang="en-US" altLang="zh-CN" sz="2000" dirty="0">
              <a:solidFill>
                <a:srgbClr val="000000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501764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FFFF"/>
                </a:solidFill>
                <a:ea typeface="思源黑体 CN Bold" panose="020B0800000000000000" pitchFamily="34" charset="-122"/>
                <a:cs typeface="+mj-cs"/>
              </a:rPr>
              <a:t>client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681178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FFFF"/>
                </a:solidFill>
                <a:ea typeface="思源黑体 CN Bold" panose="020B0800000000000000" pitchFamily="34" charset="-122"/>
                <a:cs typeface="+mj-cs"/>
              </a:rPr>
              <a:t>server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860592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FFFF"/>
                </a:solidFill>
                <a:ea typeface="思源黑体 CN Bold" panose="020B0800000000000000" pitchFamily="34" charset="-122"/>
                <a:cs typeface="+mj-cs"/>
              </a:rPr>
              <a:t>test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10400065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FFFF"/>
                </a:solidFill>
                <a:ea typeface="思源黑体 CN Bold" panose="020B0800000000000000" pitchFamily="34" charset="-122"/>
                <a:cs typeface="+mj-cs"/>
              </a:rPr>
              <a:t>conclusion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41" name="箭头: V 形 40"/>
          <p:cNvSpPr/>
          <p:nvPr>
            <p:custDataLst>
              <p:tags r:id="rId15"/>
            </p:custDataLst>
          </p:nvPr>
        </p:nvSpPr>
        <p:spPr>
          <a:xfrm rot="5400000">
            <a:off x="3614969" y="741296"/>
            <a:ext cx="139368" cy="225295"/>
          </a:xfrm>
          <a:prstGeom prst="chevron">
            <a:avLst>
              <a:gd name="adj" fmla="val 73684"/>
            </a:avLst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dk1"/>
              </a:solidFill>
            </a:endParaRPr>
          </a:p>
        </p:txBody>
      </p:sp>
      <p:grpSp>
        <p:nvGrpSpPr>
          <p:cNvPr id="43" name="组合 42"/>
          <p:cNvGrpSpPr/>
          <p:nvPr/>
        </p:nvGrpSpPr>
        <p:grpSpPr>
          <a:xfrm>
            <a:off x="909273" y="1084721"/>
            <a:ext cx="10203532" cy="398780"/>
            <a:chOff x="4940300" y="3438099"/>
            <a:chExt cx="13484028" cy="526989"/>
          </a:xfrm>
        </p:grpSpPr>
        <p:grpSp>
          <p:nvGrpSpPr>
            <p:cNvPr id="44" name="组合 43"/>
            <p:cNvGrpSpPr/>
            <p:nvPr/>
          </p:nvGrpSpPr>
          <p:grpSpPr>
            <a:xfrm>
              <a:off x="4940300" y="3581780"/>
              <a:ext cx="361950" cy="254002"/>
              <a:chOff x="4940300" y="3428999"/>
              <a:chExt cx="457202" cy="254002"/>
            </a:xfrm>
          </p:grpSpPr>
          <p:sp>
            <p:nvSpPr>
              <p:cNvPr id="47" name="箭头: V 形 46"/>
              <p:cNvSpPr/>
              <p:nvPr>
                <p:custDataLst>
                  <p:tags r:id="rId16"/>
                </p:custDataLst>
              </p:nvPr>
            </p:nvSpPr>
            <p:spPr>
              <a:xfrm>
                <a:off x="4940300" y="3429000"/>
                <a:ext cx="254001" cy="254001"/>
              </a:xfrm>
              <a:prstGeom prst="chevron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>
                  <a:solidFill>
                    <a:schemeClr val="dk1"/>
                  </a:solidFill>
                </a:endParaRPr>
              </a:p>
            </p:txBody>
          </p:sp>
          <p:sp>
            <p:nvSpPr>
              <p:cNvPr id="48" name="箭头: V 形 47"/>
              <p:cNvSpPr/>
              <p:nvPr>
                <p:custDataLst>
                  <p:tags r:id="rId17"/>
                </p:custDataLst>
              </p:nvPr>
            </p:nvSpPr>
            <p:spPr>
              <a:xfrm>
                <a:off x="5143501" y="3428999"/>
                <a:ext cx="254001" cy="254001"/>
              </a:xfrm>
              <a:prstGeom prst="chevron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>
                  <a:solidFill>
                    <a:schemeClr val="dk1"/>
                  </a:solidFill>
                </a:endParaRPr>
              </a:p>
            </p:txBody>
          </p:sp>
        </p:grpSp>
        <p:cxnSp>
          <p:nvCxnSpPr>
            <p:cNvPr id="45" name="直接连接符 44"/>
            <p:cNvCxnSpPr/>
            <p:nvPr>
              <p:custDataLst>
                <p:tags r:id="rId18"/>
              </p:custDataLst>
            </p:nvPr>
          </p:nvCxnSpPr>
          <p:spPr>
            <a:xfrm>
              <a:off x="4940300" y="3962782"/>
              <a:ext cx="13484028" cy="0"/>
            </a:xfrm>
            <a:prstGeom prst="line">
              <a:avLst/>
            </a:prstGeom>
            <a:ln>
              <a:solidFill>
                <a:schemeClr val="lt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矩形 45"/>
            <p:cNvSpPr/>
            <p:nvPr>
              <p:custDataLst>
                <p:tags r:id="rId19"/>
              </p:custDataLst>
            </p:nvPr>
          </p:nvSpPr>
          <p:spPr>
            <a:xfrm>
              <a:off x="5434563" y="3438099"/>
              <a:ext cx="4935917" cy="52698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en-US" altLang="zh-CN" sz="2000" b="1" dirty="0">
                  <a:solidFill>
                    <a:schemeClr val="dk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Web Server working flow </a:t>
              </a:r>
              <a:endParaRPr lang="en-US" altLang="zh-CN" sz="2000" b="1" dirty="0">
                <a:solidFill>
                  <a:schemeClr val="dk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</p:txBody>
        </p:sp>
      </p:grpSp>
      <p:pic>
        <p:nvPicPr>
          <p:cNvPr id="2" name="图片 1" descr="图片1"/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21"/>
          <a:srcRect r="-10356"/>
          <a:stretch>
            <a:fillRect/>
          </a:stretch>
        </p:blipFill>
        <p:spPr>
          <a:xfrm>
            <a:off x="127635" y="169545"/>
            <a:ext cx="2533650" cy="614680"/>
          </a:xfrm>
          <a:prstGeom prst="rect">
            <a:avLst/>
          </a:prstGeom>
        </p:spPr>
      </p:pic>
      <p:pic>
        <p:nvPicPr>
          <p:cNvPr id="17" name="图片 16" descr="95d81c24-d3c7-444f-9e93-35edf11e5077-transformed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088515" y="1866265"/>
            <a:ext cx="7924800" cy="3000375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8219440" y="4456430"/>
            <a:ext cx="1628775" cy="895350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8717915" y="4529455"/>
            <a:ext cx="11303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/>
              <a:t>Client</a:t>
            </a:r>
            <a:endParaRPr lang="en-US" altLang="zh-CN" sz="1600" b="1"/>
          </a:p>
        </p:txBody>
      </p:sp>
      <p:sp>
        <p:nvSpPr>
          <p:cNvPr id="3" name="文本框 2"/>
          <p:cNvSpPr txBox="1"/>
          <p:nvPr/>
        </p:nvSpPr>
        <p:spPr>
          <a:xfrm>
            <a:off x="4271645" y="5024120"/>
            <a:ext cx="377380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ctr">
              <a:buFont typeface="Wingdings" panose="05000000000000000000" charset="0"/>
              <a:buNone/>
            </a:pPr>
            <a:r>
              <a:rPr lang="en-US" altLang="zh-CN" b="1">
                <a:latin typeface="Calibri" panose="020F0502020204030204" pitchFamily="34" charset="0"/>
              </a:rPr>
              <a:t>Steps</a:t>
            </a:r>
            <a:endParaRPr lang="en-US" altLang="zh-CN" b="1">
              <a:latin typeface="Calibri" panose="020F0502020204030204" pitchFamily="34" charset="0"/>
            </a:endParaRPr>
          </a:p>
          <a:p>
            <a:pPr indent="0" algn="ctr">
              <a:buFont typeface="Wingdings" panose="05000000000000000000" charset="0"/>
              <a:buNone/>
            </a:pPr>
            <a:r>
              <a:rPr lang="en-US" altLang="zh-CN">
                <a:latin typeface="Calibri" panose="020F0502020204030204" pitchFamily="34" charset="0"/>
              </a:rPr>
              <a:t>①</a:t>
            </a:r>
            <a:r>
              <a:rPr lang="en-US" altLang="zh-CN"/>
              <a:t>Connect to each other</a:t>
            </a:r>
            <a:endParaRPr lang="en-US" altLang="zh-CN"/>
          </a:p>
          <a:p>
            <a:pPr algn="ctr"/>
            <a:r>
              <a:rPr lang="en-US" altLang="zh-CN">
                <a:latin typeface="Calibri" panose="020F0502020204030204" pitchFamily="34" charset="0"/>
              </a:rPr>
              <a:t>②</a:t>
            </a:r>
            <a:r>
              <a:rPr lang="en-US" altLang="zh-CN"/>
              <a:t>Communicate with each other</a:t>
            </a:r>
            <a:endParaRPr lang="en-US" altLang="zh-CN"/>
          </a:p>
        </p:txBody>
      </p:sp>
      <p:sp>
        <p:nvSpPr>
          <p:cNvPr id="4" name="下箭头 3"/>
          <p:cNvSpPr/>
          <p:nvPr/>
        </p:nvSpPr>
        <p:spPr>
          <a:xfrm>
            <a:off x="5848350" y="4041775"/>
            <a:ext cx="697230" cy="900430"/>
          </a:xfrm>
          <a:prstGeom prst="downArrow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069" b="31439"/>
          <a:stretch>
            <a:fillRect/>
          </a:stretch>
        </p:blipFill>
        <p:spPr bwMode="auto">
          <a:xfrm>
            <a:off x="-25288" y="9413"/>
            <a:ext cx="12251986" cy="995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-25400" y="9525"/>
            <a:ext cx="12242800" cy="995045"/>
          </a:xfrm>
          <a:prstGeom prst="rect">
            <a:avLst/>
          </a:prstGeom>
          <a:gradFill flip="none" rotWithShape="1">
            <a:gsLst>
              <a:gs pos="0">
                <a:srgbClr val="0C3C7D"/>
              </a:gs>
              <a:gs pos="100000">
                <a:srgbClr val="287AAE">
                  <a:alpha val="8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 altLang="zh-CN" dirty="0">
              <a:solidFill>
                <a:schemeClr val="lt1"/>
              </a:solidFill>
              <a:sym typeface="+mn-ea"/>
            </a:endParaRPr>
          </a:p>
        </p:txBody>
      </p:sp>
      <p:sp>
        <p:nvSpPr>
          <p:cNvPr id="31" name="矩形: 圆角 30"/>
          <p:cNvSpPr/>
          <p:nvPr>
            <p:custDataLst>
              <p:tags r:id="rId3"/>
            </p:custDataLst>
          </p:nvPr>
        </p:nvSpPr>
        <p:spPr>
          <a:xfrm>
            <a:off x="2855383" y="303059"/>
            <a:ext cx="1619140" cy="400110"/>
          </a:xfrm>
          <a:prstGeom prst="round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18" name="图形 17" descr="铅笔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943452" y="348131"/>
            <a:ext cx="307332" cy="307332"/>
          </a:xfrm>
          <a:prstGeom prst="rect">
            <a:avLst/>
          </a:prstGeom>
        </p:spPr>
      </p:pic>
      <p:pic>
        <p:nvPicPr>
          <p:cNvPr id="23" name="图形 22" descr="烧瓶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751385" y="348131"/>
            <a:ext cx="307332" cy="307332"/>
          </a:xfrm>
          <a:prstGeom prst="rect">
            <a:avLst/>
          </a:prstGeom>
        </p:spPr>
      </p:pic>
      <p:pic>
        <p:nvPicPr>
          <p:cNvPr id="25" name="图形 24" descr="显微镜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559318" y="348131"/>
            <a:ext cx="307332" cy="307332"/>
          </a:xfrm>
          <a:prstGeom prst="rect">
            <a:avLst/>
          </a:prstGeom>
        </p:spPr>
      </p:pic>
      <p:pic>
        <p:nvPicPr>
          <p:cNvPr id="27" name="图形 26" descr="望远镜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367251" y="348131"/>
            <a:ext cx="307332" cy="307332"/>
          </a:xfrm>
          <a:prstGeom prst="rect">
            <a:avLst/>
          </a:prstGeom>
        </p:spPr>
      </p:pic>
      <p:pic>
        <p:nvPicPr>
          <p:cNvPr id="29" name="图形 28" descr="放大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175184" y="348131"/>
            <a:ext cx="307332" cy="307332"/>
          </a:xfrm>
          <a:prstGeom prst="rect">
            <a:avLst/>
          </a:prstGeom>
        </p:spPr>
      </p:pic>
      <p:sp>
        <p:nvSpPr>
          <p:cNvPr id="30" name="文本框 29"/>
          <p:cNvSpPr txBox="1"/>
          <p:nvPr/>
        </p:nvSpPr>
        <p:spPr>
          <a:xfrm>
            <a:off x="322350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000000"/>
                </a:solidFill>
                <a:ea typeface="思源黑体 CN Bold" panose="020B0800000000000000" pitchFamily="34" charset="-122"/>
                <a:cs typeface="+mj-cs"/>
              </a:rPr>
              <a:t>Prepare</a:t>
            </a:r>
            <a:endParaRPr lang="en-US" altLang="zh-CN" sz="2000" dirty="0">
              <a:solidFill>
                <a:srgbClr val="000000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501764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FFFF"/>
                </a:solidFill>
                <a:ea typeface="思源黑体 CN Bold" panose="020B0800000000000000" pitchFamily="34" charset="-122"/>
                <a:cs typeface="+mj-cs"/>
              </a:rPr>
              <a:t>client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681178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FFFF"/>
                </a:solidFill>
                <a:ea typeface="思源黑体 CN Bold" panose="020B0800000000000000" pitchFamily="34" charset="-122"/>
                <a:cs typeface="+mj-cs"/>
              </a:rPr>
              <a:t>server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860592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FFFF"/>
                </a:solidFill>
                <a:ea typeface="思源黑体 CN Bold" panose="020B0800000000000000" pitchFamily="34" charset="-122"/>
                <a:cs typeface="+mj-cs"/>
              </a:rPr>
              <a:t>test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10400065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FFFF"/>
                </a:solidFill>
                <a:ea typeface="思源黑体 CN Bold" panose="020B0800000000000000" pitchFamily="34" charset="-122"/>
                <a:cs typeface="+mj-cs"/>
              </a:rPr>
              <a:t>conclusion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41" name="箭头: V 形 40"/>
          <p:cNvSpPr/>
          <p:nvPr>
            <p:custDataLst>
              <p:tags r:id="rId15"/>
            </p:custDataLst>
          </p:nvPr>
        </p:nvSpPr>
        <p:spPr>
          <a:xfrm rot="5400000">
            <a:off x="3614969" y="741296"/>
            <a:ext cx="139368" cy="225295"/>
          </a:xfrm>
          <a:prstGeom prst="chevron">
            <a:avLst>
              <a:gd name="adj" fmla="val 73684"/>
            </a:avLst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dk1"/>
              </a:solidFill>
            </a:endParaRPr>
          </a:p>
        </p:txBody>
      </p:sp>
      <p:grpSp>
        <p:nvGrpSpPr>
          <p:cNvPr id="43" name="组合 42"/>
          <p:cNvGrpSpPr/>
          <p:nvPr/>
        </p:nvGrpSpPr>
        <p:grpSpPr>
          <a:xfrm>
            <a:off x="909273" y="1084721"/>
            <a:ext cx="10203532" cy="398780"/>
            <a:chOff x="4940300" y="3438099"/>
            <a:chExt cx="13484028" cy="526989"/>
          </a:xfrm>
        </p:grpSpPr>
        <p:grpSp>
          <p:nvGrpSpPr>
            <p:cNvPr id="44" name="组合 43"/>
            <p:cNvGrpSpPr/>
            <p:nvPr/>
          </p:nvGrpSpPr>
          <p:grpSpPr>
            <a:xfrm>
              <a:off x="4940300" y="3581780"/>
              <a:ext cx="361950" cy="254002"/>
              <a:chOff x="4940300" y="3428999"/>
              <a:chExt cx="457202" cy="254002"/>
            </a:xfrm>
          </p:grpSpPr>
          <p:sp>
            <p:nvSpPr>
              <p:cNvPr id="47" name="箭头: V 形 46"/>
              <p:cNvSpPr/>
              <p:nvPr>
                <p:custDataLst>
                  <p:tags r:id="rId16"/>
                </p:custDataLst>
              </p:nvPr>
            </p:nvSpPr>
            <p:spPr>
              <a:xfrm>
                <a:off x="4940300" y="3429000"/>
                <a:ext cx="254001" cy="254001"/>
              </a:xfrm>
              <a:prstGeom prst="chevron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>
                  <a:solidFill>
                    <a:schemeClr val="dk1"/>
                  </a:solidFill>
                </a:endParaRPr>
              </a:p>
            </p:txBody>
          </p:sp>
          <p:sp>
            <p:nvSpPr>
              <p:cNvPr id="48" name="箭头: V 形 47"/>
              <p:cNvSpPr/>
              <p:nvPr>
                <p:custDataLst>
                  <p:tags r:id="rId17"/>
                </p:custDataLst>
              </p:nvPr>
            </p:nvSpPr>
            <p:spPr>
              <a:xfrm>
                <a:off x="5143501" y="3428999"/>
                <a:ext cx="254001" cy="254001"/>
              </a:xfrm>
              <a:prstGeom prst="chevron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>
                  <a:solidFill>
                    <a:schemeClr val="dk1"/>
                  </a:solidFill>
                </a:endParaRPr>
              </a:p>
            </p:txBody>
          </p:sp>
        </p:grpSp>
        <p:cxnSp>
          <p:nvCxnSpPr>
            <p:cNvPr id="45" name="直接连接符 44"/>
            <p:cNvCxnSpPr/>
            <p:nvPr>
              <p:custDataLst>
                <p:tags r:id="rId18"/>
              </p:custDataLst>
            </p:nvPr>
          </p:nvCxnSpPr>
          <p:spPr>
            <a:xfrm>
              <a:off x="4940300" y="3962782"/>
              <a:ext cx="13484028" cy="0"/>
            </a:xfrm>
            <a:prstGeom prst="line">
              <a:avLst/>
            </a:prstGeom>
            <a:ln>
              <a:solidFill>
                <a:schemeClr val="lt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矩形 45"/>
            <p:cNvSpPr/>
            <p:nvPr>
              <p:custDataLst>
                <p:tags r:id="rId19"/>
              </p:custDataLst>
            </p:nvPr>
          </p:nvSpPr>
          <p:spPr>
            <a:xfrm>
              <a:off x="5434563" y="3438099"/>
              <a:ext cx="4935917" cy="52698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en-US" altLang="zh-CN" sz="2000" b="1" dirty="0">
                  <a:solidFill>
                    <a:schemeClr val="dk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Web Server  VS  Ping </a:t>
              </a:r>
              <a:endParaRPr lang="en-US" altLang="zh-CN" sz="2000" b="1" dirty="0">
                <a:solidFill>
                  <a:schemeClr val="dk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</p:txBody>
        </p:sp>
      </p:grpSp>
      <p:pic>
        <p:nvPicPr>
          <p:cNvPr id="2" name="图片 1" descr="图片1"/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21"/>
          <a:srcRect r="-10356"/>
          <a:stretch>
            <a:fillRect/>
          </a:stretch>
        </p:blipFill>
        <p:spPr>
          <a:xfrm>
            <a:off x="127635" y="169545"/>
            <a:ext cx="2533650" cy="614680"/>
          </a:xfrm>
          <a:prstGeom prst="rect">
            <a:avLst/>
          </a:prstGeom>
        </p:spPr>
      </p:pic>
      <p:pic>
        <p:nvPicPr>
          <p:cNvPr id="17" name="图片 16" descr="95d81c24-d3c7-444f-9e93-35edf11e5077-transformed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407410" y="1530985"/>
            <a:ext cx="5386705" cy="203962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8219440" y="4456430"/>
            <a:ext cx="1628775" cy="895350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3660140" y="4399915"/>
            <a:ext cx="4871720" cy="2347595"/>
            <a:chOff x="0" y="3808"/>
            <a:chExt cx="7806" cy="4586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0" y="3808"/>
              <a:ext cx="7806" cy="4586"/>
            </a:xfrm>
            <a:prstGeom prst="rect">
              <a:avLst/>
            </a:prstGeom>
          </p:spPr>
        </p:pic>
        <p:grpSp>
          <p:nvGrpSpPr>
            <p:cNvPr id="14" name="组合 13"/>
            <p:cNvGrpSpPr/>
            <p:nvPr/>
          </p:nvGrpSpPr>
          <p:grpSpPr>
            <a:xfrm>
              <a:off x="1566" y="3808"/>
              <a:ext cx="6163" cy="3967"/>
              <a:chOff x="1566" y="3808"/>
              <a:chExt cx="6163" cy="3967"/>
            </a:xfrm>
          </p:grpSpPr>
          <p:sp>
            <p:nvSpPr>
              <p:cNvPr id="126" name="矩形 125"/>
              <p:cNvSpPr/>
              <p:nvPr/>
            </p:nvSpPr>
            <p:spPr>
              <a:xfrm>
                <a:off x="6926" y="6369"/>
                <a:ext cx="205" cy="54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ts val="2400"/>
                  </a:lnSpc>
                  <a:defRPr/>
                </a:pPr>
                <a:endParaRPr lang="zh-CN" altLang="en-US" sz="2400" b="1" dirty="0">
                  <a:gradFill flip="none" rotWithShape="1">
                    <a:gsLst>
                      <a:gs pos="66000">
                        <a:srgbClr val="7D4DA1"/>
                      </a:gs>
                      <a:gs pos="0">
                        <a:srgbClr val="6E448F"/>
                      </a:gs>
                      <a:gs pos="100000">
                        <a:srgbClr val="2B2862"/>
                      </a:gs>
                    </a:gsLst>
                    <a:lin ang="0" scaled="1"/>
                    <a:tileRect/>
                  </a:gradFill>
                  <a:latin typeface="方正小标宋简体" panose="02000000000000000000" pitchFamily="2" charset="-122"/>
                  <a:ea typeface="方正小标宋简体" panose="02000000000000000000" pitchFamily="2" charset="-122"/>
                </a:endParaRPr>
              </a:p>
            </p:txBody>
          </p:sp>
          <p:sp>
            <p:nvSpPr>
              <p:cNvPr id="7" name="文本框 6"/>
              <p:cNvSpPr txBox="1"/>
              <p:nvPr/>
            </p:nvSpPr>
            <p:spPr>
              <a:xfrm>
                <a:off x="2236" y="5524"/>
                <a:ext cx="2704" cy="447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r>
                  <a:rPr lang="en-US" altLang="zh-CN" sz="1400"/>
                  <a:t>ICMP Echo Request</a:t>
                </a:r>
                <a:endParaRPr lang="en-US" altLang="zh-CN" sz="1400"/>
              </a:p>
            </p:txBody>
          </p:sp>
          <p:sp>
            <p:nvSpPr>
              <p:cNvPr id="8" name="文本框 7"/>
              <p:cNvSpPr txBox="1"/>
              <p:nvPr/>
            </p:nvSpPr>
            <p:spPr>
              <a:xfrm>
                <a:off x="3148" y="6755"/>
                <a:ext cx="2416" cy="10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/>
                  <a:t>ICMP Echo Reply</a:t>
                </a:r>
                <a:endParaRPr lang="en-US" altLang="zh-CN" sz="1400"/>
              </a:p>
            </p:txBody>
          </p:sp>
          <p:sp>
            <p:nvSpPr>
              <p:cNvPr id="9" name="文本框 8"/>
              <p:cNvSpPr txBox="1"/>
              <p:nvPr/>
            </p:nvSpPr>
            <p:spPr>
              <a:xfrm>
                <a:off x="1566" y="4023"/>
                <a:ext cx="1428" cy="5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400"/>
                  <a:t>Router</a:t>
                </a:r>
                <a:r>
                  <a:rPr lang="en-US" altLang="zh-CN" sz="1400"/>
                  <a:t> A</a:t>
                </a:r>
                <a:endParaRPr lang="en-US" altLang="zh-CN" sz="1400"/>
              </a:p>
            </p:txBody>
          </p:sp>
          <p:sp>
            <p:nvSpPr>
              <p:cNvPr id="5" name="文本框 4"/>
              <p:cNvSpPr txBox="1"/>
              <p:nvPr/>
            </p:nvSpPr>
            <p:spPr>
              <a:xfrm>
                <a:off x="3156" y="4023"/>
                <a:ext cx="1428" cy="5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400"/>
                  <a:t>Router</a:t>
                </a:r>
                <a:r>
                  <a:rPr lang="en-US" altLang="zh-CN" sz="1400"/>
                  <a:t> B</a:t>
                </a:r>
                <a:endParaRPr lang="en-US" altLang="zh-CN" sz="1400"/>
              </a:p>
            </p:txBody>
          </p:sp>
          <p:sp>
            <p:nvSpPr>
              <p:cNvPr id="11" name="文本框 10"/>
              <p:cNvSpPr txBox="1"/>
              <p:nvPr/>
            </p:nvSpPr>
            <p:spPr>
              <a:xfrm>
                <a:off x="4746" y="4023"/>
                <a:ext cx="1428" cy="5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400"/>
                  <a:t>Router</a:t>
                </a:r>
                <a:r>
                  <a:rPr lang="en-US" altLang="zh-CN" sz="1400"/>
                  <a:t> C</a:t>
                </a:r>
                <a:endParaRPr lang="en-US" altLang="zh-CN" sz="1400"/>
              </a:p>
            </p:txBody>
          </p:sp>
          <p:sp>
            <p:nvSpPr>
              <p:cNvPr id="13" name="文本框 12"/>
              <p:cNvSpPr txBox="1"/>
              <p:nvPr/>
            </p:nvSpPr>
            <p:spPr>
              <a:xfrm>
                <a:off x="6618" y="3808"/>
                <a:ext cx="1111" cy="539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r>
                  <a:rPr lang="en-US" altLang="zh-CN" sz="1400"/>
                  <a:t>Host B</a:t>
                </a:r>
                <a:endParaRPr lang="en-US" altLang="zh-CN" sz="1400"/>
              </a:p>
            </p:txBody>
          </p:sp>
        </p:grpSp>
      </p:grpSp>
      <p:sp>
        <p:nvSpPr>
          <p:cNvPr id="12" name="文本框 11"/>
          <p:cNvSpPr txBox="1"/>
          <p:nvPr/>
        </p:nvSpPr>
        <p:spPr>
          <a:xfrm>
            <a:off x="3715385" y="4388485"/>
            <a:ext cx="87693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/>
              <a:t>Host A</a:t>
            </a:r>
            <a:endParaRPr lang="en-US" altLang="zh-CN" sz="1400"/>
          </a:p>
        </p:txBody>
      </p:sp>
      <p:sp>
        <p:nvSpPr>
          <p:cNvPr id="16" name="矩形 15"/>
          <p:cNvSpPr/>
          <p:nvPr/>
        </p:nvSpPr>
        <p:spPr>
          <a:xfrm>
            <a:off x="3965893" y="3618230"/>
            <a:ext cx="4708525" cy="76835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en-US" altLang="zh-CN" sz="4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Are they similar</a:t>
            </a:r>
            <a:r>
              <a:rPr lang="zh-CN" altLang="en-US" sz="4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？</a:t>
            </a:r>
            <a:endParaRPr lang="zh-CN" altLang="en-US" sz="44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573405" y="2407920"/>
            <a:ext cx="2369185" cy="65849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3200" b="1"/>
              <a:t>Web Server</a:t>
            </a:r>
            <a:endParaRPr lang="en-US" altLang="zh-CN" sz="3200" b="1"/>
          </a:p>
        </p:txBody>
      </p:sp>
      <p:sp>
        <p:nvSpPr>
          <p:cNvPr id="22" name="文本框 21"/>
          <p:cNvSpPr txBox="1"/>
          <p:nvPr/>
        </p:nvSpPr>
        <p:spPr>
          <a:xfrm>
            <a:off x="1283335" y="5127625"/>
            <a:ext cx="117665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/>
              <a:t>Ping</a:t>
            </a:r>
            <a:endParaRPr lang="en-US" altLang="zh-CN" sz="3200" b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069" b="31439"/>
          <a:stretch>
            <a:fillRect/>
          </a:stretch>
        </p:blipFill>
        <p:spPr bwMode="auto">
          <a:xfrm>
            <a:off x="-25288" y="9413"/>
            <a:ext cx="12251986" cy="995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-25400" y="9525"/>
            <a:ext cx="12242800" cy="995045"/>
          </a:xfrm>
          <a:prstGeom prst="rect">
            <a:avLst/>
          </a:prstGeom>
          <a:gradFill flip="none" rotWithShape="1">
            <a:gsLst>
              <a:gs pos="0">
                <a:srgbClr val="0C3C7D"/>
              </a:gs>
              <a:gs pos="100000">
                <a:srgbClr val="287AAE">
                  <a:alpha val="8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 altLang="zh-CN" dirty="0">
              <a:solidFill>
                <a:schemeClr val="lt1"/>
              </a:solidFill>
              <a:sym typeface="+mn-ea"/>
            </a:endParaRPr>
          </a:p>
        </p:txBody>
      </p:sp>
      <p:sp>
        <p:nvSpPr>
          <p:cNvPr id="31" name="矩形: 圆角 30"/>
          <p:cNvSpPr/>
          <p:nvPr>
            <p:custDataLst>
              <p:tags r:id="rId3"/>
            </p:custDataLst>
          </p:nvPr>
        </p:nvSpPr>
        <p:spPr>
          <a:xfrm>
            <a:off x="2855383" y="303059"/>
            <a:ext cx="1619140" cy="400110"/>
          </a:xfrm>
          <a:prstGeom prst="round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18" name="图形 17" descr="铅笔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943452" y="348131"/>
            <a:ext cx="307332" cy="307332"/>
          </a:xfrm>
          <a:prstGeom prst="rect">
            <a:avLst/>
          </a:prstGeom>
        </p:spPr>
      </p:pic>
      <p:pic>
        <p:nvPicPr>
          <p:cNvPr id="23" name="图形 22" descr="烧瓶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751385" y="348131"/>
            <a:ext cx="307332" cy="307332"/>
          </a:xfrm>
          <a:prstGeom prst="rect">
            <a:avLst/>
          </a:prstGeom>
        </p:spPr>
      </p:pic>
      <p:pic>
        <p:nvPicPr>
          <p:cNvPr id="25" name="图形 24" descr="显微镜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559318" y="348131"/>
            <a:ext cx="307332" cy="307332"/>
          </a:xfrm>
          <a:prstGeom prst="rect">
            <a:avLst/>
          </a:prstGeom>
        </p:spPr>
      </p:pic>
      <p:pic>
        <p:nvPicPr>
          <p:cNvPr id="27" name="图形 26" descr="望远镜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367251" y="348131"/>
            <a:ext cx="307332" cy="307332"/>
          </a:xfrm>
          <a:prstGeom prst="rect">
            <a:avLst/>
          </a:prstGeom>
        </p:spPr>
      </p:pic>
      <p:pic>
        <p:nvPicPr>
          <p:cNvPr id="29" name="图形 28" descr="放大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175184" y="348131"/>
            <a:ext cx="307332" cy="307332"/>
          </a:xfrm>
          <a:prstGeom prst="rect">
            <a:avLst/>
          </a:prstGeom>
        </p:spPr>
      </p:pic>
      <p:sp>
        <p:nvSpPr>
          <p:cNvPr id="30" name="文本框 29"/>
          <p:cNvSpPr txBox="1"/>
          <p:nvPr/>
        </p:nvSpPr>
        <p:spPr>
          <a:xfrm>
            <a:off x="322350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000000"/>
                </a:solidFill>
                <a:ea typeface="思源黑体 CN Bold" panose="020B0800000000000000" pitchFamily="34" charset="-122"/>
                <a:cs typeface="+mj-cs"/>
              </a:rPr>
              <a:t>Prepare</a:t>
            </a:r>
            <a:endParaRPr lang="en-US" altLang="zh-CN" sz="2000" dirty="0">
              <a:solidFill>
                <a:srgbClr val="000000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501764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FFFF"/>
                </a:solidFill>
                <a:ea typeface="思源黑体 CN Bold" panose="020B0800000000000000" pitchFamily="34" charset="-122"/>
                <a:cs typeface="+mj-cs"/>
              </a:rPr>
              <a:t>client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681178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FFFF"/>
                </a:solidFill>
                <a:ea typeface="思源黑体 CN Bold" panose="020B0800000000000000" pitchFamily="34" charset="-122"/>
                <a:cs typeface="+mj-cs"/>
              </a:rPr>
              <a:t>server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860592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FFFF"/>
                </a:solidFill>
                <a:ea typeface="思源黑体 CN Bold" panose="020B0800000000000000" pitchFamily="34" charset="-122"/>
                <a:cs typeface="+mj-cs"/>
              </a:rPr>
              <a:t>test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10400065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FFFF"/>
                </a:solidFill>
                <a:ea typeface="思源黑体 CN Bold" panose="020B0800000000000000" pitchFamily="34" charset="-122"/>
                <a:cs typeface="+mj-cs"/>
              </a:rPr>
              <a:t>conclusion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41" name="箭头: V 形 40"/>
          <p:cNvSpPr/>
          <p:nvPr>
            <p:custDataLst>
              <p:tags r:id="rId15"/>
            </p:custDataLst>
          </p:nvPr>
        </p:nvSpPr>
        <p:spPr>
          <a:xfrm rot="5400000">
            <a:off x="3614969" y="741296"/>
            <a:ext cx="139368" cy="225295"/>
          </a:xfrm>
          <a:prstGeom prst="chevron">
            <a:avLst>
              <a:gd name="adj" fmla="val 73684"/>
            </a:avLst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dk1"/>
              </a:solidFill>
            </a:endParaRPr>
          </a:p>
        </p:txBody>
      </p:sp>
      <p:grpSp>
        <p:nvGrpSpPr>
          <p:cNvPr id="43" name="组合 42"/>
          <p:cNvGrpSpPr/>
          <p:nvPr/>
        </p:nvGrpSpPr>
        <p:grpSpPr>
          <a:xfrm>
            <a:off x="909273" y="1084721"/>
            <a:ext cx="10203532" cy="398780"/>
            <a:chOff x="4940300" y="3438099"/>
            <a:chExt cx="13484028" cy="526989"/>
          </a:xfrm>
        </p:grpSpPr>
        <p:grpSp>
          <p:nvGrpSpPr>
            <p:cNvPr id="44" name="组合 43"/>
            <p:cNvGrpSpPr/>
            <p:nvPr/>
          </p:nvGrpSpPr>
          <p:grpSpPr>
            <a:xfrm>
              <a:off x="4940300" y="3581780"/>
              <a:ext cx="361950" cy="254002"/>
              <a:chOff x="4940300" y="3428999"/>
              <a:chExt cx="457202" cy="254002"/>
            </a:xfrm>
          </p:grpSpPr>
          <p:sp>
            <p:nvSpPr>
              <p:cNvPr id="47" name="箭头: V 形 46"/>
              <p:cNvSpPr/>
              <p:nvPr>
                <p:custDataLst>
                  <p:tags r:id="rId16"/>
                </p:custDataLst>
              </p:nvPr>
            </p:nvSpPr>
            <p:spPr>
              <a:xfrm>
                <a:off x="4940300" y="3429000"/>
                <a:ext cx="254001" cy="254001"/>
              </a:xfrm>
              <a:prstGeom prst="chevron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>
                  <a:solidFill>
                    <a:schemeClr val="dk1"/>
                  </a:solidFill>
                </a:endParaRPr>
              </a:p>
            </p:txBody>
          </p:sp>
          <p:sp>
            <p:nvSpPr>
              <p:cNvPr id="48" name="箭头: V 形 47"/>
              <p:cNvSpPr/>
              <p:nvPr>
                <p:custDataLst>
                  <p:tags r:id="rId17"/>
                </p:custDataLst>
              </p:nvPr>
            </p:nvSpPr>
            <p:spPr>
              <a:xfrm>
                <a:off x="5143501" y="3428999"/>
                <a:ext cx="254001" cy="254001"/>
              </a:xfrm>
              <a:prstGeom prst="chevron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>
                  <a:solidFill>
                    <a:schemeClr val="dk1"/>
                  </a:solidFill>
                </a:endParaRPr>
              </a:p>
            </p:txBody>
          </p:sp>
        </p:grpSp>
        <p:cxnSp>
          <p:nvCxnSpPr>
            <p:cNvPr id="45" name="直接连接符 44"/>
            <p:cNvCxnSpPr/>
            <p:nvPr>
              <p:custDataLst>
                <p:tags r:id="rId18"/>
              </p:custDataLst>
            </p:nvPr>
          </p:nvCxnSpPr>
          <p:spPr>
            <a:xfrm>
              <a:off x="4940300" y="3962782"/>
              <a:ext cx="13484028" cy="0"/>
            </a:xfrm>
            <a:prstGeom prst="line">
              <a:avLst/>
            </a:prstGeom>
            <a:ln>
              <a:solidFill>
                <a:schemeClr val="lt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矩形 45"/>
            <p:cNvSpPr/>
            <p:nvPr>
              <p:custDataLst>
                <p:tags r:id="rId19"/>
              </p:custDataLst>
            </p:nvPr>
          </p:nvSpPr>
          <p:spPr>
            <a:xfrm>
              <a:off x="5434563" y="3438099"/>
              <a:ext cx="4935917" cy="52698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en-US" altLang="zh-CN" sz="2000" b="1" dirty="0">
                  <a:solidFill>
                    <a:schemeClr val="dk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Web Server  VS  Ping </a:t>
              </a:r>
              <a:endParaRPr lang="en-US" altLang="zh-CN" sz="2000" b="1" dirty="0">
                <a:solidFill>
                  <a:schemeClr val="dk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</p:txBody>
        </p:sp>
      </p:grpSp>
      <p:pic>
        <p:nvPicPr>
          <p:cNvPr id="2" name="图片 1" descr="图片1"/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21"/>
          <a:srcRect r="-10356"/>
          <a:stretch>
            <a:fillRect/>
          </a:stretch>
        </p:blipFill>
        <p:spPr>
          <a:xfrm>
            <a:off x="127635" y="169545"/>
            <a:ext cx="2533650" cy="61468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510280" y="186626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/>
              <a:t>Web Server</a:t>
            </a:r>
            <a:endParaRPr lang="en-US" altLang="zh-CN" b="1"/>
          </a:p>
        </p:txBody>
      </p:sp>
      <p:sp>
        <p:nvSpPr>
          <p:cNvPr id="5" name="文本框 4"/>
          <p:cNvSpPr txBox="1"/>
          <p:nvPr/>
        </p:nvSpPr>
        <p:spPr>
          <a:xfrm>
            <a:off x="8606155" y="1783715"/>
            <a:ext cx="21031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/>
              <a:t>Ping</a:t>
            </a:r>
            <a:endParaRPr lang="en-US" altLang="zh-CN" b="1"/>
          </a:p>
        </p:txBody>
      </p:sp>
      <p:cxnSp>
        <p:nvCxnSpPr>
          <p:cNvPr id="6" name="直接连接符 5"/>
          <p:cNvCxnSpPr/>
          <p:nvPr/>
        </p:nvCxnSpPr>
        <p:spPr>
          <a:xfrm>
            <a:off x="2939415" y="1814830"/>
            <a:ext cx="0" cy="3265805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 flipH="1">
            <a:off x="807720" y="2503170"/>
            <a:ext cx="10205085" cy="19685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1183005" y="1866265"/>
            <a:ext cx="14478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/>
              <a:t>Name</a:t>
            </a:r>
            <a:endParaRPr lang="en-US" altLang="zh-CN" b="1"/>
          </a:p>
        </p:txBody>
      </p:sp>
      <p:sp>
        <p:nvSpPr>
          <p:cNvPr id="12" name="文本框 11"/>
          <p:cNvSpPr txBox="1"/>
          <p:nvPr/>
        </p:nvSpPr>
        <p:spPr>
          <a:xfrm>
            <a:off x="1031240" y="2791460"/>
            <a:ext cx="14033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/>
              <a:t>Protocol</a:t>
            </a:r>
            <a:endParaRPr lang="en-US" altLang="zh-CN" b="1"/>
          </a:p>
        </p:txBody>
      </p:sp>
      <p:sp>
        <p:nvSpPr>
          <p:cNvPr id="14" name="文本框 13"/>
          <p:cNvSpPr txBox="1"/>
          <p:nvPr/>
        </p:nvSpPr>
        <p:spPr>
          <a:xfrm>
            <a:off x="3063875" y="2791460"/>
            <a:ext cx="21653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/>
              <a:t>HTTP</a:t>
            </a:r>
            <a:endParaRPr lang="en-US" altLang="zh-CN" b="1"/>
          </a:p>
        </p:txBody>
      </p:sp>
      <p:sp>
        <p:nvSpPr>
          <p:cNvPr id="15" name="文本框 14"/>
          <p:cNvSpPr txBox="1"/>
          <p:nvPr/>
        </p:nvSpPr>
        <p:spPr>
          <a:xfrm>
            <a:off x="7649210" y="2791460"/>
            <a:ext cx="26009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/>
              <a:t>ICMP</a:t>
            </a:r>
            <a:endParaRPr lang="en-US" altLang="zh-CN" b="1"/>
          </a:p>
        </p:txBody>
      </p:sp>
      <p:sp>
        <p:nvSpPr>
          <p:cNvPr id="16" name="文本框 15"/>
          <p:cNvSpPr txBox="1"/>
          <p:nvPr/>
        </p:nvSpPr>
        <p:spPr>
          <a:xfrm>
            <a:off x="807720" y="3542665"/>
            <a:ext cx="17360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/>
              <a:t>Working Level</a:t>
            </a:r>
            <a:endParaRPr lang="en-US" altLang="zh-CN" b="1"/>
          </a:p>
        </p:txBody>
      </p:sp>
      <p:sp>
        <p:nvSpPr>
          <p:cNvPr id="17" name="文本框 16"/>
          <p:cNvSpPr txBox="1"/>
          <p:nvPr/>
        </p:nvSpPr>
        <p:spPr>
          <a:xfrm>
            <a:off x="3581400" y="3535680"/>
            <a:ext cx="20224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/>
              <a:t>Application</a:t>
            </a:r>
            <a:endParaRPr lang="en-US" altLang="zh-CN" b="1"/>
          </a:p>
        </p:txBody>
      </p:sp>
      <p:sp>
        <p:nvSpPr>
          <p:cNvPr id="19" name="文本框 18"/>
          <p:cNvSpPr txBox="1"/>
          <p:nvPr/>
        </p:nvSpPr>
        <p:spPr>
          <a:xfrm>
            <a:off x="8507730" y="3550920"/>
            <a:ext cx="15055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/>
              <a:t>Website</a:t>
            </a:r>
            <a:endParaRPr lang="en-US" altLang="zh-CN" b="1"/>
          </a:p>
        </p:txBody>
      </p:sp>
      <p:sp>
        <p:nvSpPr>
          <p:cNvPr id="20" name="文本框 19"/>
          <p:cNvSpPr txBox="1"/>
          <p:nvPr/>
        </p:nvSpPr>
        <p:spPr>
          <a:xfrm>
            <a:off x="1026795" y="4370705"/>
            <a:ext cx="13093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/>
              <a:t>Function</a:t>
            </a:r>
            <a:endParaRPr lang="en-US" altLang="zh-CN" b="1"/>
          </a:p>
        </p:txBody>
      </p:sp>
      <p:sp>
        <p:nvSpPr>
          <p:cNvPr id="21" name="文本框 20"/>
          <p:cNvSpPr txBox="1"/>
          <p:nvPr/>
        </p:nvSpPr>
        <p:spPr>
          <a:xfrm>
            <a:off x="3257550" y="4324350"/>
            <a:ext cx="3783330" cy="67437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b="1"/>
              <a:t>Accept the message and return the web content of the response</a:t>
            </a:r>
            <a:endParaRPr lang="zh-CN" altLang="en-US" b="1"/>
          </a:p>
        </p:txBody>
      </p:sp>
      <p:sp>
        <p:nvSpPr>
          <p:cNvPr id="22" name="下箭头 21"/>
          <p:cNvSpPr/>
          <p:nvPr/>
        </p:nvSpPr>
        <p:spPr>
          <a:xfrm>
            <a:off x="4083685" y="3919220"/>
            <a:ext cx="271145" cy="455295"/>
          </a:xfrm>
          <a:prstGeom prst="down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23"/>
          <p:cNvSpPr txBox="1"/>
          <p:nvPr/>
        </p:nvSpPr>
        <p:spPr>
          <a:xfrm>
            <a:off x="7842885" y="446976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/>
              <a:t>Check if the target host is reachable</a:t>
            </a:r>
            <a:endParaRPr lang="zh-CN" altLang="en-US" b="1"/>
          </a:p>
        </p:txBody>
      </p:sp>
      <p:sp>
        <p:nvSpPr>
          <p:cNvPr id="26" name="下箭头 25"/>
          <p:cNvSpPr/>
          <p:nvPr/>
        </p:nvSpPr>
        <p:spPr>
          <a:xfrm>
            <a:off x="8891905" y="3915410"/>
            <a:ext cx="271145" cy="455295"/>
          </a:xfrm>
          <a:prstGeom prst="down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/>
          <p:cNvSpPr/>
          <p:nvPr/>
        </p:nvSpPr>
        <p:spPr>
          <a:xfrm>
            <a:off x="632460" y="4213225"/>
            <a:ext cx="2045335" cy="704850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文本框 31"/>
          <p:cNvSpPr txBox="1"/>
          <p:nvPr/>
        </p:nvSpPr>
        <p:spPr>
          <a:xfrm>
            <a:off x="1061720" y="5546090"/>
            <a:ext cx="13760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/>
              <a:t>C</a:t>
            </a:r>
            <a:r>
              <a:rPr lang="zh-CN" altLang="en-US" sz="2400" b="1"/>
              <a:t>ontact：</a:t>
            </a:r>
            <a:endParaRPr lang="zh-CN" altLang="en-US" sz="2400" b="1"/>
          </a:p>
        </p:txBody>
      </p:sp>
      <p:sp>
        <p:nvSpPr>
          <p:cNvPr id="37" name="文本框 36"/>
          <p:cNvSpPr txBox="1"/>
          <p:nvPr/>
        </p:nvSpPr>
        <p:spPr>
          <a:xfrm>
            <a:off x="2939415" y="5478145"/>
            <a:ext cx="8867775" cy="123063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/>
              <a:t>If the </a:t>
            </a:r>
            <a:r>
              <a:rPr lang="zh-CN" altLang="en-US" b="1"/>
              <a:t>ping</a:t>
            </a:r>
            <a:r>
              <a:rPr lang="zh-CN" altLang="en-US"/>
              <a:t> test results show that the destination server is unreachable, the website cannot be accessed through the browser, even if the </a:t>
            </a:r>
            <a:r>
              <a:rPr lang="zh-CN" altLang="en-US" b="1"/>
              <a:t>webserver</a:t>
            </a:r>
            <a:r>
              <a:rPr lang="zh-CN" altLang="en-US"/>
              <a:t> is functioning normally.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069" b="31439"/>
          <a:stretch>
            <a:fillRect/>
          </a:stretch>
        </p:blipFill>
        <p:spPr bwMode="auto">
          <a:xfrm>
            <a:off x="-25288" y="9413"/>
            <a:ext cx="12251986" cy="995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-25400" y="9525"/>
            <a:ext cx="12242800" cy="995045"/>
          </a:xfrm>
          <a:prstGeom prst="rect">
            <a:avLst/>
          </a:prstGeom>
          <a:gradFill flip="none" rotWithShape="1">
            <a:gsLst>
              <a:gs pos="0">
                <a:srgbClr val="0C3C7D"/>
              </a:gs>
              <a:gs pos="100000">
                <a:srgbClr val="287AAE">
                  <a:alpha val="8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 altLang="zh-CN" dirty="0">
              <a:solidFill>
                <a:schemeClr val="lt1"/>
              </a:solidFill>
              <a:sym typeface="+mn-ea"/>
            </a:endParaRPr>
          </a:p>
        </p:txBody>
      </p:sp>
      <p:sp>
        <p:nvSpPr>
          <p:cNvPr id="31" name="矩形: 圆角 30"/>
          <p:cNvSpPr/>
          <p:nvPr>
            <p:custDataLst>
              <p:tags r:id="rId3"/>
            </p:custDataLst>
          </p:nvPr>
        </p:nvSpPr>
        <p:spPr>
          <a:xfrm>
            <a:off x="2855383" y="303059"/>
            <a:ext cx="1619140" cy="400110"/>
          </a:xfrm>
          <a:prstGeom prst="round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18" name="图形 17" descr="铅笔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943452" y="348131"/>
            <a:ext cx="307332" cy="307332"/>
          </a:xfrm>
          <a:prstGeom prst="rect">
            <a:avLst/>
          </a:prstGeom>
        </p:spPr>
      </p:pic>
      <p:pic>
        <p:nvPicPr>
          <p:cNvPr id="23" name="图形 22" descr="烧瓶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751385" y="348131"/>
            <a:ext cx="307332" cy="307332"/>
          </a:xfrm>
          <a:prstGeom prst="rect">
            <a:avLst/>
          </a:prstGeom>
        </p:spPr>
      </p:pic>
      <p:pic>
        <p:nvPicPr>
          <p:cNvPr id="25" name="图形 24" descr="显微镜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559318" y="348131"/>
            <a:ext cx="307332" cy="307332"/>
          </a:xfrm>
          <a:prstGeom prst="rect">
            <a:avLst/>
          </a:prstGeom>
        </p:spPr>
      </p:pic>
      <p:pic>
        <p:nvPicPr>
          <p:cNvPr id="27" name="图形 26" descr="望远镜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367251" y="348131"/>
            <a:ext cx="307332" cy="307332"/>
          </a:xfrm>
          <a:prstGeom prst="rect">
            <a:avLst/>
          </a:prstGeom>
        </p:spPr>
      </p:pic>
      <p:pic>
        <p:nvPicPr>
          <p:cNvPr id="29" name="图形 28" descr="放大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175184" y="348131"/>
            <a:ext cx="307332" cy="307332"/>
          </a:xfrm>
          <a:prstGeom prst="rect">
            <a:avLst/>
          </a:prstGeom>
        </p:spPr>
      </p:pic>
      <p:sp>
        <p:nvSpPr>
          <p:cNvPr id="30" name="文本框 29"/>
          <p:cNvSpPr txBox="1"/>
          <p:nvPr/>
        </p:nvSpPr>
        <p:spPr>
          <a:xfrm>
            <a:off x="322350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000000"/>
                </a:solidFill>
                <a:ea typeface="思源黑体 CN Bold" panose="020B0800000000000000" pitchFamily="34" charset="-122"/>
                <a:cs typeface="+mj-cs"/>
              </a:rPr>
              <a:t>Prepare</a:t>
            </a:r>
            <a:endParaRPr lang="en-US" altLang="zh-CN" sz="2000" dirty="0">
              <a:solidFill>
                <a:srgbClr val="000000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501764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FFFF"/>
                </a:solidFill>
                <a:ea typeface="思源黑体 CN Bold" panose="020B0800000000000000" pitchFamily="34" charset="-122"/>
                <a:cs typeface="+mj-cs"/>
              </a:rPr>
              <a:t>client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681178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FFFF"/>
                </a:solidFill>
                <a:ea typeface="思源黑体 CN Bold" panose="020B0800000000000000" pitchFamily="34" charset="-122"/>
                <a:cs typeface="+mj-cs"/>
                <a:sym typeface="+mn-ea"/>
              </a:rPr>
              <a:t>server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860592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FFFF"/>
                </a:solidFill>
                <a:ea typeface="思源黑体 CN Bold" panose="020B0800000000000000" pitchFamily="34" charset="-122"/>
                <a:cs typeface="+mj-cs"/>
              </a:rPr>
              <a:t>test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10400065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FFFF"/>
                </a:solidFill>
                <a:ea typeface="思源黑体 CN Bold" panose="020B0800000000000000" pitchFamily="34" charset="-122"/>
                <a:cs typeface="+mj-cs"/>
              </a:rPr>
              <a:t>conclusion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41" name="箭头: V 形 40"/>
          <p:cNvSpPr/>
          <p:nvPr>
            <p:custDataLst>
              <p:tags r:id="rId15"/>
            </p:custDataLst>
          </p:nvPr>
        </p:nvSpPr>
        <p:spPr>
          <a:xfrm rot="5400000">
            <a:off x="3614969" y="741296"/>
            <a:ext cx="139368" cy="225295"/>
          </a:xfrm>
          <a:prstGeom prst="chevron">
            <a:avLst>
              <a:gd name="adj" fmla="val 73684"/>
            </a:avLst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dk1"/>
              </a:solidFill>
            </a:endParaRPr>
          </a:p>
        </p:txBody>
      </p:sp>
      <p:grpSp>
        <p:nvGrpSpPr>
          <p:cNvPr id="43" name="组合 42"/>
          <p:cNvGrpSpPr/>
          <p:nvPr/>
        </p:nvGrpSpPr>
        <p:grpSpPr>
          <a:xfrm>
            <a:off x="909273" y="1084721"/>
            <a:ext cx="10203532" cy="398780"/>
            <a:chOff x="4940300" y="3438099"/>
            <a:chExt cx="13484028" cy="526989"/>
          </a:xfrm>
        </p:grpSpPr>
        <p:grpSp>
          <p:nvGrpSpPr>
            <p:cNvPr id="44" name="组合 43"/>
            <p:cNvGrpSpPr/>
            <p:nvPr/>
          </p:nvGrpSpPr>
          <p:grpSpPr>
            <a:xfrm>
              <a:off x="4940300" y="3581780"/>
              <a:ext cx="361950" cy="254002"/>
              <a:chOff x="4940300" y="3428999"/>
              <a:chExt cx="457202" cy="254002"/>
            </a:xfrm>
          </p:grpSpPr>
          <p:sp>
            <p:nvSpPr>
              <p:cNvPr id="47" name="箭头: V 形 46"/>
              <p:cNvSpPr/>
              <p:nvPr>
                <p:custDataLst>
                  <p:tags r:id="rId16"/>
                </p:custDataLst>
              </p:nvPr>
            </p:nvSpPr>
            <p:spPr>
              <a:xfrm>
                <a:off x="4940300" y="3429000"/>
                <a:ext cx="254001" cy="254001"/>
              </a:xfrm>
              <a:prstGeom prst="chevron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>
                  <a:solidFill>
                    <a:schemeClr val="dk1"/>
                  </a:solidFill>
                </a:endParaRPr>
              </a:p>
            </p:txBody>
          </p:sp>
          <p:sp>
            <p:nvSpPr>
              <p:cNvPr id="48" name="箭头: V 形 47"/>
              <p:cNvSpPr/>
              <p:nvPr>
                <p:custDataLst>
                  <p:tags r:id="rId17"/>
                </p:custDataLst>
              </p:nvPr>
            </p:nvSpPr>
            <p:spPr>
              <a:xfrm>
                <a:off x="5143501" y="3428999"/>
                <a:ext cx="254001" cy="254001"/>
              </a:xfrm>
              <a:prstGeom prst="chevron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>
                  <a:solidFill>
                    <a:schemeClr val="dk1"/>
                  </a:solidFill>
                </a:endParaRPr>
              </a:p>
            </p:txBody>
          </p:sp>
        </p:grpSp>
        <p:cxnSp>
          <p:nvCxnSpPr>
            <p:cNvPr id="45" name="直接连接符 44"/>
            <p:cNvCxnSpPr/>
            <p:nvPr>
              <p:custDataLst>
                <p:tags r:id="rId18"/>
              </p:custDataLst>
            </p:nvPr>
          </p:nvCxnSpPr>
          <p:spPr>
            <a:xfrm>
              <a:off x="4940300" y="3962782"/>
              <a:ext cx="13484028" cy="0"/>
            </a:xfrm>
            <a:prstGeom prst="line">
              <a:avLst/>
            </a:prstGeom>
            <a:ln>
              <a:solidFill>
                <a:schemeClr val="lt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矩形 45"/>
            <p:cNvSpPr/>
            <p:nvPr>
              <p:custDataLst>
                <p:tags r:id="rId19"/>
              </p:custDataLst>
            </p:nvPr>
          </p:nvSpPr>
          <p:spPr>
            <a:xfrm>
              <a:off x="5434837" y="3438099"/>
              <a:ext cx="3123340" cy="52698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/>
              <a:r>
                <a:rPr lang="zh-CN" altLang="en-US" sz="2000" b="1" dirty="0">
                  <a:solidFill>
                    <a:schemeClr val="dk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Division of tasks</a:t>
              </a:r>
              <a:endParaRPr lang="zh-CN" altLang="en-US" sz="2000" b="1" dirty="0">
                <a:solidFill>
                  <a:schemeClr val="dk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65" name="iconfont-11157-5276537"/>
          <p:cNvSpPr>
            <a:spLocks noChangeAspect="1"/>
          </p:cNvSpPr>
          <p:nvPr>
            <p:custDataLst>
              <p:tags r:id="rId20"/>
            </p:custDataLst>
          </p:nvPr>
        </p:nvSpPr>
        <p:spPr bwMode="auto">
          <a:xfrm>
            <a:off x="2370805" y="4483081"/>
            <a:ext cx="365413" cy="353319"/>
          </a:xfrm>
          <a:custGeom>
            <a:avLst/>
            <a:gdLst>
              <a:gd name="T0" fmla="*/ 4468 w 7617"/>
              <a:gd name="T1" fmla="*/ 3634 h 7362"/>
              <a:gd name="T2" fmla="*/ 5375 w 7617"/>
              <a:gd name="T3" fmla="*/ 1975 h 7362"/>
              <a:gd name="T4" fmla="*/ 2518 w 7617"/>
              <a:gd name="T5" fmla="*/ 3741 h 7362"/>
              <a:gd name="T6" fmla="*/ 408 w 7617"/>
              <a:gd name="T7" fmla="*/ 7024 h 7362"/>
              <a:gd name="T8" fmla="*/ 4900 w 7617"/>
              <a:gd name="T9" fmla="*/ 3974 h 7362"/>
              <a:gd name="T10" fmla="*/ 4968 w 7617"/>
              <a:gd name="T11" fmla="*/ 1975 h 7362"/>
              <a:gd name="T12" fmla="*/ 6113 w 7617"/>
              <a:gd name="T13" fmla="*/ 7362 h 7362"/>
              <a:gd name="T14" fmla="*/ 5374 w 7617"/>
              <a:gd name="T15" fmla="*/ 6952 h 7362"/>
              <a:gd name="T16" fmla="*/ 4588 w 7617"/>
              <a:gd name="T17" fmla="*/ 6165 h 7362"/>
              <a:gd name="T18" fmla="*/ 4193 w 7617"/>
              <a:gd name="T19" fmla="*/ 5313 h 7362"/>
              <a:gd name="T20" fmla="*/ 4792 w 7617"/>
              <a:gd name="T21" fmla="*/ 4780 h 7362"/>
              <a:gd name="T22" fmla="*/ 5333 w 7617"/>
              <a:gd name="T23" fmla="*/ 4011 h 7362"/>
              <a:gd name="T24" fmla="*/ 6405 w 7617"/>
              <a:gd name="T25" fmla="*/ 4346 h 7362"/>
              <a:gd name="T26" fmla="*/ 7192 w 7617"/>
              <a:gd name="T27" fmla="*/ 5133 h 7362"/>
              <a:gd name="T28" fmla="*/ 7587 w 7617"/>
              <a:gd name="T29" fmla="*/ 5985 h 7362"/>
              <a:gd name="T30" fmla="*/ 6880 w 7617"/>
              <a:gd name="T31" fmla="*/ 6639 h 7362"/>
              <a:gd name="T32" fmla="*/ 6447 w 7617"/>
              <a:gd name="T33" fmla="*/ 7287 h 7362"/>
              <a:gd name="T34" fmla="*/ 5314 w 7617"/>
              <a:gd name="T35" fmla="*/ 6632 h 7362"/>
              <a:gd name="T36" fmla="*/ 5899 w 7617"/>
              <a:gd name="T37" fmla="*/ 6787 h 7362"/>
              <a:gd name="T38" fmla="*/ 5944 w 7617"/>
              <a:gd name="T39" fmla="*/ 6964 h 7362"/>
              <a:gd name="T40" fmla="*/ 6379 w 7617"/>
              <a:gd name="T41" fmla="*/ 7029 h 7362"/>
              <a:gd name="T42" fmla="*/ 6498 w 7617"/>
              <a:gd name="T43" fmla="*/ 6796 h 7362"/>
              <a:gd name="T44" fmla="*/ 6533 w 7617"/>
              <a:gd name="T45" fmla="*/ 6584 h 7362"/>
              <a:gd name="T46" fmla="*/ 6880 w 7617"/>
              <a:gd name="T47" fmla="*/ 6212 h 7362"/>
              <a:gd name="T48" fmla="*/ 7057 w 7617"/>
              <a:gd name="T49" fmla="*/ 6262 h 7362"/>
              <a:gd name="T50" fmla="*/ 7313 w 7617"/>
              <a:gd name="T51" fmla="*/ 5785 h 7362"/>
              <a:gd name="T52" fmla="*/ 7123 w 7617"/>
              <a:gd name="T53" fmla="*/ 5680 h 7362"/>
              <a:gd name="T54" fmla="*/ 6915 w 7617"/>
              <a:gd name="T55" fmla="*/ 5160 h 7362"/>
              <a:gd name="T56" fmla="*/ 6992 w 7617"/>
              <a:gd name="T57" fmla="*/ 4960 h 7362"/>
              <a:gd name="T58" fmla="*/ 6844 w 7617"/>
              <a:gd name="T59" fmla="*/ 4538 h 7362"/>
              <a:gd name="T60" fmla="*/ 6535 w 7617"/>
              <a:gd name="T61" fmla="*/ 4599 h 7362"/>
              <a:gd name="T62" fmla="*/ 5980 w 7617"/>
              <a:gd name="T63" fmla="*/ 4522 h 7362"/>
              <a:gd name="T64" fmla="*/ 5845 w 7617"/>
              <a:gd name="T65" fmla="*/ 4357 h 7362"/>
              <a:gd name="T66" fmla="*/ 5405 w 7617"/>
              <a:gd name="T67" fmla="*/ 4273 h 7362"/>
              <a:gd name="T68" fmla="*/ 5287 w 7617"/>
              <a:gd name="T69" fmla="*/ 4507 h 7362"/>
              <a:gd name="T70" fmla="*/ 5252 w 7617"/>
              <a:gd name="T71" fmla="*/ 4718 h 7362"/>
              <a:gd name="T72" fmla="*/ 4904 w 7617"/>
              <a:gd name="T73" fmla="*/ 5090 h 7362"/>
              <a:gd name="T74" fmla="*/ 4729 w 7617"/>
              <a:gd name="T75" fmla="*/ 5040 h 7362"/>
              <a:gd name="T76" fmla="*/ 4455 w 7617"/>
              <a:gd name="T77" fmla="*/ 5384 h 7362"/>
              <a:gd name="T78" fmla="*/ 4598 w 7617"/>
              <a:gd name="T79" fmla="*/ 5604 h 7362"/>
              <a:gd name="T80" fmla="*/ 4764 w 7617"/>
              <a:gd name="T81" fmla="*/ 5740 h 7362"/>
              <a:gd name="T82" fmla="*/ 4842 w 7617"/>
              <a:gd name="T83" fmla="*/ 6295 h 7362"/>
              <a:gd name="T84" fmla="*/ 4780 w 7617"/>
              <a:gd name="T85" fmla="*/ 6603 h 7362"/>
              <a:gd name="T86" fmla="*/ 5203 w 7617"/>
              <a:gd name="T87" fmla="*/ 6750 h 7362"/>
              <a:gd name="T88" fmla="*/ 5890 w 7617"/>
              <a:gd name="T89" fmla="*/ 6453 h 7362"/>
              <a:gd name="T90" fmla="*/ 6459 w 7617"/>
              <a:gd name="T91" fmla="*/ 5082 h 7362"/>
              <a:gd name="T92" fmla="*/ 5890 w 7617"/>
              <a:gd name="T93" fmla="*/ 5114 h 7362"/>
              <a:gd name="T94" fmla="*/ 6269 w 7617"/>
              <a:gd name="T95" fmla="*/ 6030 h 73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7617" h="7362">
                <a:moveTo>
                  <a:pt x="4900" y="3974"/>
                </a:moveTo>
                <a:cubicBezTo>
                  <a:pt x="4704" y="3877"/>
                  <a:pt x="4498" y="3798"/>
                  <a:pt x="4283" y="3740"/>
                </a:cubicBezTo>
                <a:cubicBezTo>
                  <a:pt x="4347" y="3708"/>
                  <a:pt x="4410" y="3676"/>
                  <a:pt x="4468" y="3634"/>
                </a:cubicBezTo>
                <a:cubicBezTo>
                  <a:pt x="4563" y="3565"/>
                  <a:pt x="4752" y="3400"/>
                  <a:pt x="4825" y="3330"/>
                </a:cubicBezTo>
                <a:cubicBezTo>
                  <a:pt x="4884" y="3274"/>
                  <a:pt x="4998" y="3134"/>
                  <a:pt x="4998" y="3134"/>
                </a:cubicBezTo>
                <a:cubicBezTo>
                  <a:pt x="5235" y="2808"/>
                  <a:pt x="5375" y="2408"/>
                  <a:pt x="5375" y="1975"/>
                </a:cubicBezTo>
                <a:cubicBezTo>
                  <a:pt x="5375" y="931"/>
                  <a:pt x="4558" y="0"/>
                  <a:pt x="3400" y="0"/>
                </a:cubicBezTo>
                <a:cubicBezTo>
                  <a:pt x="2311" y="0"/>
                  <a:pt x="1425" y="886"/>
                  <a:pt x="1425" y="1975"/>
                </a:cubicBezTo>
                <a:cubicBezTo>
                  <a:pt x="1425" y="2746"/>
                  <a:pt x="1870" y="3416"/>
                  <a:pt x="2518" y="3741"/>
                </a:cubicBezTo>
                <a:cubicBezTo>
                  <a:pt x="1069" y="4132"/>
                  <a:pt x="0" y="5455"/>
                  <a:pt x="0" y="7024"/>
                </a:cubicBezTo>
                <a:cubicBezTo>
                  <a:pt x="0" y="7137"/>
                  <a:pt x="91" y="7228"/>
                  <a:pt x="204" y="7228"/>
                </a:cubicBezTo>
                <a:cubicBezTo>
                  <a:pt x="316" y="7228"/>
                  <a:pt x="408" y="7137"/>
                  <a:pt x="408" y="7024"/>
                </a:cubicBezTo>
                <a:cubicBezTo>
                  <a:pt x="408" y="5374"/>
                  <a:pt x="1750" y="4032"/>
                  <a:pt x="3400" y="4032"/>
                </a:cubicBezTo>
                <a:cubicBezTo>
                  <a:pt x="3843" y="4032"/>
                  <a:pt x="4264" y="4129"/>
                  <a:pt x="4641" y="4303"/>
                </a:cubicBezTo>
                <a:cubicBezTo>
                  <a:pt x="4718" y="4184"/>
                  <a:pt x="4804" y="4075"/>
                  <a:pt x="4900" y="3974"/>
                </a:cubicBezTo>
                <a:close/>
                <a:moveTo>
                  <a:pt x="1833" y="1975"/>
                </a:moveTo>
                <a:cubicBezTo>
                  <a:pt x="1833" y="1110"/>
                  <a:pt x="2537" y="408"/>
                  <a:pt x="3400" y="408"/>
                </a:cubicBezTo>
                <a:cubicBezTo>
                  <a:pt x="4264" y="408"/>
                  <a:pt x="4968" y="1111"/>
                  <a:pt x="4968" y="1975"/>
                </a:cubicBezTo>
                <a:cubicBezTo>
                  <a:pt x="4968" y="2840"/>
                  <a:pt x="4264" y="3543"/>
                  <a:pt x="3400" y="3543"/>
                </a:cubicBezTo>
                <a:cubicBezTo>
                  <a:pt x="2536" y="3543"/>
                  <a:pt x="1833" y="2839"/>
                  <a:pt x="1833" y="1975"/>
                </a:cubicBezTo>
                <a:close/>
                <a:moveTo>
                  <a:pt x="6113" y="7362"/>
                </a:moveTo>
                <a:cubicBezTo>
                  <a:pt x="6037" y="7362"/>
                  <a:pt x="5960" y="7342"/>
                  <a:pt x="5891" y="7302"/>
                </a:cubicBezTo>
                <a:cubicBezTo>
                  <a:pt x="5789" y="7243"/>
                  <a:pt x="5716" y="7148"/>
                  <a:pt x="5685" y="7034"/>
                </a:cubicBezTo>
                <a:cubicBezTo>
                  <a:pt x="5578" y="7019"/>
                  <a:pt x="5474" y="6990"/>
                  <a:pt x="5374" y="6952"/>
                </a:cubicBezTo>
                <a:cubicBezTo>
                  <a:pt x="5202" y="7123"/>
                  <a:pt x="4921" y="7123"/>
                  <a:pt x="4750" y="6950"/>
                </a:cubicBezTo>
                <a:lnTo>
                  <a:pt x="4589" y="6789"/>
                </a:lnTo>
                <a:cubicBezTo>
                  <a:pt x="4417" y="6617"/>
                  <a:pt x="4417" y="6338"/>
                  <a:pt x="4588" y="6165"/>
                </a:cubicBezTo>
                <a:cubicBezTo>
                  <a:pt x="4548" y="6065"/>
                  <a:pt x="4520" y="5960"/>
                  <a:pt x="4505" y="5854"/>
                </a:cubicBezTo>
                <a:cubicBezTo>
                  <a:pt x="4391" y="5823"/>
                  <a:pt x="4298" y="5750"/>
                  <a:pt x="4238" y="5648"/>
                </a:cubicBezTo>
                <a:cubicBezTo>
                  <a:pt x="4179" y="5545"/>
                  <a:pt x="4163" y="5427"/>
                  <a:pt x="4193" y="5313"/>
                </a:cubicBezTo>
                <a:lnTo>
                  <a:pt x="4252" y="5093"/>
                </a:lnTo>
                <a:cubicBezTo>
                  <a:pt x="4281" y="4979"/>
                  <a:pt x="4355" y="4884"/>
                  <a:pt x="4458" y="4825"/>
                </a:cubicBezTo>
                <a:cubicBezTo>
                  <a:pt x="4560" y="4767"/>
                  <a:pt x="4678" y="4750"/>
                  <a:pt x="4792" y="4780"/>
                </a:cubicBezTo>
                <a:cubicBezTo>
                  <a:pt x="4825" y="4738"/>
                  <a:pt x="4862" y="4697"/>
                  <a:pt x="4899" y="4659"/>
                </a:cubicBezTo>
                <a:cubicBezTo>
                  <a:pt x="4937" y="4622"/>
                  <a:pt x="4978" y="4585"/>
                  <a:pt x="5020" y="4552"/>
                </a:cubicBezTo>
                <a:cubicBezTo>
                  <a:pt x="4959" y="4317"/>
                  <a:pt x="5099" y="4075"/>
                  <a:pt x="5333" y="4011"/>
                </a:cubicBezTo>
                <a:lnTo>
                  <a:pt x="5553" y="3953"/>
                </a:lnTo>
                <a:cubicBezTo>
                  <a:pt x="5788" y="3890"/>
                  <a:pt x="6030" y="4029"/>
                  <a:pt x="6094" y="4264"/>
                </a:cubicBezTo>
                <a:cubicBezTo>
                  <a:pt x="6202" y="4279"/>
                  <a:pt x="6305" y="4308"/>
                  <a:pt x="6405" y="4346"/>
                </a:cubicBezTo>
                <a:cubicBezTo>
                  <a:pt x="6578" y="4175"/>
                  <a:pt x="6858" y="4175"/>
                  <a:pt x="7029" y="4348"/>
                </a:cubicBezTo>
                <a:lnTo>
                  <a:pt x="7190" y="4509"/>
                </a:lnTo>
                <a:cubicBezTo>
                  <a:pt x="7363" y="4681"/>
                  <a:pt x="7363" y="4960"/>
                  <a:pt x="7192" y="5133"/>
                </a:cubicBezTo>
                <a:cubicBezTo>
                  <a:pt x="7232" y="5233"/>
                  <a:pt x="7259" y="5338"/>
                  <a:pt x="7274" y="5444"/>
                </a:cubicBezTo>
                <a:cubicBezTo>
                  <a:pt x="7388" y="5475"/>
                  <a:pt x="7482" y="5548"/>
                  <a:pt x="7542" y="5650"/>
                </a:cubicBezTo>
                <a:cubicBezTo>
                  <a:pt x="7600" y="5753"/>
                  <a:pt x="7617" y="5871"/>
                  <a:pt x="7587" y="5985"/>
                </a:cubicBezTo>
                <a:lnTo>
                  <a:pt x="7528" y="6205"/>
                </a:lnTo>
                <a:cubicBezTo>
                  <a:pt x="7465" y="6440"/>
                  <a:pt x="7223" y="6580"/>
                  <a:pt x="6988" y="6518"/>
                </a:cubicBezTo>
                <a:cubicBezTo>
                  <a:pt x="6954" y="6560"/>
                  <a:pt x="6918" y="6600"/>
                  <a:pt x="6880" y="6639"/>
                </a:cubicBezTo>
                <a:cubicBezTo>
                  <a:pt x="6843" y="6678"/>
                  <a:pt x="6802" y="6713"/>
                  <a:pt x="6759" y="6746"/>
                </a:cubicBezTo>
                <a:cubicBezTo>
                  <a:pt x="6789" y="6860"/>
                  <a:pt x="6773" y="6978"/>
                  <a:pt x="6714" y="7080"/>
                </a:cubicBezTo>
                <a:cubicBezTo>
                  <a:pt x="6655" y="7183"/>
                  <a:pt x="6559" y="7257"/>
                  <a:pt x="6447" y="7287"/>
                </a:cubicBezTo>
                <a:lnTo>
                  <a:pt x="6227" y="7345"/>
                </a:lnTo>
                <a:cubicBezTo>
                  <a:pt x="6189" y="7357"/>
                  <a:pt x="6150" y="7362"/>
                  <a:pt x="6113" y="7362"/>
                </a:cubicBezTo>
                <a:close/>
                <a:moveTo>
                  <a:pt x="5314" y="6632"/>
                </a:moveTo>
                <a:lnTo>
                  <a:pt x="5402" y="6673"/>
                </a:lnTo>
                <a:cubicBezTo>
                  <a:pt x="5528" y="6733"/>
                  <a:pt x="5662" y="6769"/>
                  <a:pt x="5803" y="6779"/>
                </a:cubicBezTo>
                <a:lnTo>
                  <a:pt x="5899" y="6787"/>
                </a:lnTo>
                <a:lnTo>
                  <a:pt x="5922" y="6880"/>
                </a:lnTo>
                <a:cubicBezTo>
                  <a:pt x="5927" y="6900"/>
                  <a:pt x="5933" y="6923"/>
                  <a:pt x="5939" y="6945"/>
                </a:cubicBezTo>
                <a:lnTo>
                  <a:pt x="5944" y="6964"/>
                </a:lnTo>
                <a:cubicBezTo>
                  <a:pt x="5957" y="7009"/>
                  <a:pt x="5985" y="7047"/>
                  <a:pt x="6027" y="7070"/>
                </a:cubicBezTo>
                <a:cubicBezTo>
                  <a:pt x="6068" y="7094"/>
                  <a:pt x="6114" y="7100"/>
                  <a:pt x="6159" y="7088"/>
                </a:cubicBezTo>
                <a:lnTo>
                  <a:pt x="6379" y="7029"/>
                </a:lnTo>
                <a:cubicBezTo>
                  <a:pt x="6424" y="7017"/>
                  <a:pt x="6462" y="6988"/>
                  <a:pt x="6485" y="6946"/>
                </a:cubicBezTo>
                <a:cubicBezTo>
                  <a:pt x="6509" y="6905"/>
                  <a:pt x="6515" y="6859"/>
                  <a:pt x="6503" y="6814"/>
                </a:cubicBezTo>
                <a:lnTo>
                  <a:pt x="6498" y="6796"/>
                </a:lnTo>
                <a:cubicBezTo>
                  <a:pt x="6492" y="6774"/>
                  <a:pt x="6485" y="6751"/>
                  <a:pt x="6480" y="6731"/>
                </a:cubicBezTo>
                <a:lnTo>
                  <a:pt x="6453" y="6639"/>
                </a:lnTo>
                <a:lnTo>
                  <a:pt x="6533" y="6584"/>
                </a:lnTo>
                <a:cubicBezTo>
                  <a:pt x="6590" y="6544"/>
                  <a:pt x="6645" y="6499"/>
                  <a:pt x="6693" y="6451"/>
                </a:cubicBezTo>
                <a:cubicBezTo>
                  <a:pt x="6741" y="6403"/>
                  <a:pt x="6787" y="6349"/>
                  <a:pt x="6825" y="6292"/>
                </a:cubicBezTo>
                <a:lnTo>
                  <a:pt x="6880" y="6212"/>
                </a:lnTo>
                <a:lnTo>
                  <a:pt x="6973" y="6239"/>
                </a:lnTo>
                <a:cubicBezTo>
                  <a:pt x="6993" y="6245"/>
                  <a:pt x="7014" y="6250"/>
                  <a:pt x="7037" y="6257"/>
                </a:cubicBezTo>
                <a:lnTo>
                  <a:pt x="7057" y="6262"/>
                </a:lnTo>
                <a:cubicBezTo>
                  <a:pt x="7150" y="6287"/>
                  <a:pt x="7247" y="6232"/>
                  <a:pt x="7272" y="6138"/>
                </a:cubicBezTo>
                <a:lnTo>
                  <a:pt x="7330" y="5918"/>
                </a:lnTo>
                <a:cubicBezTo>
                  <a:pt x="7343" y="5873"/>
                  <a:pt x="7337" y="5825"/>
                  <a:pt x="7313" y="5785"/>
                </a:cubicBezTo>
                <a:cubicBezTo>
                  <a:pt x="7289" y="5744"/>
                  <a:pt x="7252" y="5715"/>
                  <a:pt x="7207" y="5703"/>
                </a:cubicBezTo>
                <a:lnTo>
                  <a:pt x="7188" y="5698"/>
                </a:lnTo>
                <a:cubicBezTo>
                  <a:pt x="7165" y="5692"/>
                  <a:pt x="7143" y="5685"/>
                  <a:pt x="7123" y="5680"/>
                </a:cubicBezTo>
                <a:lnTo>
                  <a:pt x="7029" y="5658"/>
                </a:lnTo>
                <a:lnTo>
                  <a:pt x="7022" y="5562"/>
                </a:lnTo>
                <a:cubicBezTo>
                  <a:pt x="7010" y="5421"/>
                  <a:pt x="6975" y="5286"/>
                  <a:pt x="6915" y="5160"/>
                </a:cubicBezTo>
                <a:lnTo>
                  <a:pt x="6874" y="5073"/>
                </a:lnTo>
                <a:lnTo>
                  <a:pt x="6944" y="5007"/>
                </a:lnTo>
                <a:cubicBezTo>
                  <a:pt x="6959" y="4991"/>
                  <a:pt x="6975" y="4977"/>
                  <a:pt x="6992" y="4960"/>
                </a:cubicBezTo>
                <a:lnTo>
                  <a:pt x="7005" y="4946"/>
                </a:lnTo>
                <a:cubicBezTo>
                  <a:pt x="7074" y="4878"/>
                  <a:pt x="7074" y="4766"/>
                  <a:pt x="7005" y="4699"/>
                </a:cubicBezTo>
                <a:lnTo>
                  <a:pt x="6844" y="4538"/>
                </a:lnTo>
                <a:cubicBezTo>
                  <a:pt x="6775" y="4469"/>
                  <a:pt x="6664" y="4469"/>
                  <a:pt x="6597" y="4538"/>
                </a:cubicBezTo>
                <a:lnTo>
                  <a:pt x="6583" y="4552"/>
                </a:lnTo>
                <a:lnTo>
                  <a:pt x="6535" y="4599"/>
                </a:lnTo>
                <a:lnTo>
                  <a:pt x="6469" y="4669"/>
                </a:lnTo>
                <a:lnTo>
                  <a:pt x="6382" y="4628"/>
                </a:lnTo>
                <a:cubicBezTo>
                  <a:pt x="6255" y="4568"/>
                  <a:pt x="6120" y="4532"/>
                  <a:pt x="5980" y="4522"/>
                </a:cubicBezTo>
                <a:lnTo>
                  <a:pt x="5884" y="4514"/>
                </a:lnTo>
                <a:lnTo>
                  <a:pt x="5862" y="4420"/>
                </a:lnTo>
                <a:cubicBezTo>
                  <a:pt x="5857" y="4400"/>
                  <a:pt x="5850" y="4379"/>
                  <a:pt x="5845" y="4357"/>
                </a:cubicBezTo>
                <a:lnTo>
                  <a:pt x="5840" y="4338"/>
                </a:lnTo>
                <a:cubicBezTo>
                  <a:pt x="5815" y="4244"/>
                  <a:pt x="5719" y="4189"/>
                  <a:pt x="5625" y="4214"/>
                </a:cubicBezTo>
                <a:lnTo>
                  <a:pt x="5405" y="4273"/>
                </a:lnTo>
                <a:cubicBezTo>
                  <a:pt x="5360" y="4285"/>
                  <a:pt x="5323" y="4314"/>
                  <a:pt x="5299" y="4355"/>
                </a:cubicBezTo>
                <a:cubicBezTo>
                  <a:pt x="5275" y="4397"/>
                  <a:pt x="5269" y="4443"/>
                  <a:pt x="5282" y="4488"/>
                </a:cubicBezTo>
                <a:lnTo>
                  <a:pt x="5287" y="4507"/>
                </a:lnTo>
                <a:cubicBezTo>
                  <a:pt x="5293" y="4529"/>
                  <a:pt x="5298" y="4550"/>
                  <a:pt x="5304" y="4570"/>
                </a:cubicBezTo>
                <a:lnTo>
                  <a:pt x="5332" y="4663"/>
                </a:lnTo>
                <a:lnTo>
                  <a:pt x="5252" y="4718"/>
                </a:lnTo>
                <a:cubicBezTo>
                  <a:pt x="5194" y="4758"/>
                  <a:pt x="5139" y="4803"/>
                  <a:pt x="5092" y="4850"/>
                </a:cubicBezTo>
                <a:cubicBezTo>
                  <a:pt x="5043" y="4899"/>
                  <a:pt x="4998" y="4953"/>
                  <a:pt x="4959" y="5010"/>
                </a:cubicBezTo>
                <a:lnTo>
                  <a:pt x="4904" y="5090"/>
                </a:lnTo>
                <a:lnTo>
                  <a:pt x="4812" y="5063"/>
                </a:lnTo>
                <a:cubicBezTo>
                  <a:pt x="4792" y="5057"/>
                  <a:pt x="4770" y="5052"/>
                  <a:pt x="4748" y="5045"/>
                </a:cubicBezTo>
                <a:lnTo>
                  <a:pt x="4729" y="5040"/>
                </a:lnTo>
                <a:cubicBezTo>
                  <a:pt x="4684" y="5028"/>
                  <a:pt x="4637" y="5034"/>
                  <a:pt x="4597" y="5058"/>
                </a:cubicBezTo>
                <a:cubicBezTo>
                  <a:pt x="4555" y="5082"/>
                  <a:pt x="4527" y="5119"/>
                  <a:pt x="4514" y="5164"/>
                </a:cubicBezTo>
                <a:lnTo>
                  <a:pt x="4455" y="5384"/>
                </a:lnTo>
                <a:cubicBezTo>
                  <a:pt x="4443" y="5429"/>
                  <a:pt x="4449" y="5477"/>
                  <a:pt x="4473" y="5517"/>
                </a:cubicBezTo>
                <a:cubicBezTo>
                  <a:pt x="4497" y="5557"/>
                  <a:pt x="4534" y="5587"/>
                  <a:pt x="4579" y="5599"/>
                </a:cubicBezTo>
                <a:lnTo>
                  <a:pt x="4598" y="5604"/>
                </a:lnTo>
                <a:cubicBezTo>
                  <a:pt x="4620" y="5610"/>
                  <a:pt x="4643" y="5617"/>
                  <a:pt x="4663" y="5622"/>
                </a:cubicBezTo>
                <a:lnTo>
                  <a:pt x="4757" y="5644"/>
                </a:lnTo>
                <a:lnTo>
                  <a:pt x="4764" y="5740"/>
                </a:lnTo>
                <a:cubicBezTo>
                  <a:pt x="4775" y="5880"/>
                  <a:pt x="4810" y="6015"/>
                  <a:pt x="4870" y="6142"/>
                </a:cubicBezTo>
                <a:lnTo>
                  <a:pt x="4912" y="6229"/>
                </a:lnTo>
                <a:lnTo>
                  <a:pt x="4842" y="6295"/>
                </a:lnTo>
                <a:cubicBezTo>
                  <a:pt x="4827" y="6310"/>
                  <a:pt x="4810" y="6325"/>
                  <a:pt x="4794" y="6342"/>
                </a:cubicBezTo>
                <a:lnTo>
                  <a:pt x="4780" y="6355"/>
                </a:lnTo>
                <a:cubicBezTo>
                  <a:pt x="4712" y="6424"/>
                  <a:pt x="4712" y="6535"/>
                  <a:pt x="4780" y="6603"/>
                </a:cubicBezTo>
                <a:lnTo>
                  <a:pt x="4942" y="6764"/>
                </a:lnTo>
                <a:cubicBezTo>
                  <a:pt x="5010" y="6833"/>
                  <a:pt x="5122" y="6833"/>
                  <a:pt x="5189" y="6764"/>
                </a:cubicBezTo>
                <a:lnTo>
                  <a:pt x="5203" y="6750"/>
                </a:lnTo>
                <a:cubicBezTo>
                  <a:pt x="5219" y="6734"/>
                  <a:pt x="5235" y="6719"/>
                  <a:pt x="5249" y="6703"/>
                </a:cubicBezTo>
                <a:lnTo>
                  <a:pt x="5314" y="6632"/>
                </a:lnTo>
                <a:close/>
                <a:moveTo>
                  <a:pt x="5890" y="6453"/>
                </a:moveTo>
                <a:cubicBezTo>
                  <a:pt x="5684" y="6453"/>
                  <a:pt x="5479" y="6374"/>
                  <a:pt x="5323" y="6218"/>
                </a:cubicBezTo>
                <a:cubicBezTo>
                  <a:pt x="5009" y="5904"/>
                  <a:pt x="5009" y="5395"/>
                  <a:pt x="5323" y="5082"/>
                </a:cubicBezTo>
                <a:cubicBezTo>
                  <a:pt x="5637" y="4768"/>
                  <a:pt x="6145" y="4768"/>
                  <a:pt x="6459" y="5082"/>
                </a:cubicBezTo>
                <a:cubicBezTo>
                  <a:pt x="6773" y="5395"/>
                  <a:pt x="6773" y="5904"/>
                  <a:pt x="6459" y="6218"/>
                </a:cubicBezTo>
                <a:cubicBezTo>
                  <a:pt x="6302" y="6374"/>
                  <a:pt x="6095" y="6453"/>
                  <a:pt x="5890" y="6453"/>
                </a:cubicBezTo>
                <a:close/>
                <a:moveTo>
                  <a:pt x="5890" y="5114"/>
                </a:moveTo>
                <a:cubicBezTo>
                  <a:pt x="5753" y="5114"/>
                  <a:pt x="5615" y="5167"/>
                  <a:pt x="5510" y="5272"/>
                </a:cubicBezTo>
                <a:cubicBezTo>
                  <a:pt x="5302" y="5480"/>
                  <a:pt x="5302" y="5822"/>
                  <a:pt x="5510" y="6030"/>
                </a:cubicBezTo>
                <a:cubicBezTo>
                  <a:pt x="5719" y="6239"/>
                  <a:pt x="6060" y="6239"/>
                  <a:pt x="6269" y="6030"/>
                </a:cubicBezTo>
                <a:cubicBezTo>
                  <a:pt x="6478" y="5822"/>
                  <a:pt x="6478" y="5480"/>
                  <a:pt x="6269" y="5272"/>
                </a:cubicBezTo>
                <a:cubicBezTo>
                  <a:pt x="6165" y="5167"/>
                  <a:pt x="6028" y="5114"/>
                  <a:pt x="5890" y="5114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6" name="矩形 65"/>
          <p:cNvSpPr/>
          <p:nvPr/>
        </p:nvSpPr>
        <p:spPr>
          <a:xfrm>
            <a:off x="2249805" y="4826635"/>
            <a:ext cx="3066415" cy="144907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rgbClr val="00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rPr>
              <a:t>Chen Zijie(</a:t>
            </a:r>
            <a:r>
              <a:rPr lang="en-US" altLang="zh-CN" sz="1600" b="1" i="1" dirty="0">
                <a:solidFill>
                  <a:srgbClr val="00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+mn-ea"/>
              </a:rPr>
              <a:t>presentor</a:t>
            </a:r>
            <a:r>
              <a:rPr lang="en-US" altLang="zh-CN" sz="1600" dirty="0">
                <a:solidFill>
                  <a:srgbClr val="00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rPr>
              <a:t>)</a:t>
            </a:r>
            <a:endParaRPr lang="en-US" altLang="zh-CN" sz="1600" dirty="0">
              <a:solidFill>
                <a:srgbClr val="00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  <a:sym typeface="+mn-ea"/>
              </a:rPr>
              <a:t>concurrent control</a:t>
            </a:r>
            <a:endParaRPr lang="en-US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  <a:sym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rgbClr val="00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muti-file construction</a:t>
            </a:r>
            <a:r>
              <a:rPr lang="zh-CN" altLang="en-US" sz="1400" dirty="0">
                <a:solidFill>
                  <a:srgbClr val="00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 </a:t>
            </a:r>
            <a:endParaRPr lang="zh-CN" altLang="en-US" sz="1400" dirty="0">
              <a:solidFill>
                <a:srgbClr val="00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+mn-ea"/>
              </a:rPr>
              <a:t>test_client design</a:t>
            </a:r>
            <a:endParaRPr lang="en-US" sz="1400" dirty="0">
              <a:solidFill>
                <a:srgbClr val="00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CN" altLang="en-US" sz="1400" dirty="0">
              <a:solidFill>
                <a:srgbClr val="00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>
              <a:lnSpc>
                <a:spcPct val="150000"/>
              </a:lnSpc>
            </a:pPr>
            <a:endParaRPr lang="zh-CN" altLang="en-US" sz="1400" dirty="0">
              <a:solidFill>
                <a:srgbClr val="00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>
              <a:lnSpc>
                <a:spcPct val="150000"/>
              </a:lnSpc>
            </a:pPr>
            <a:endParaRPr lang="zh-CN" altLang="en-US" sz="1200" b="1" i="1" dirty="0">
              <a:solidFill>
                <a:srgbClr val="00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67" name="直接连接符 66"/>
          <p:cNvCxnSpPr/>
          <p:nvPr>
            <p:custDataLst>
              <p:tags r:id="rId21"/>
            </p:custDataLst>
          </p:nvPr>
        </p:nvCxnSpPr>
        <p:spPr>
          <a:xfrm>
            <a:off x="2082515" y="6275108"/>
            <a:ext cx="7503022" cy="0"/>
          </a:xfrm>
          <a:prstGeom prst="line">
            <a:avLst/>
          </a:prstGeom>
          <a:ln>
            <a:solidFill>
              <a:schemeClr val="dk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矩形 75"/>
          <p:cNvSpPr/>
          <p:nvPr/>
        </p:nvSpPr>
        <p:spPr>
          <a:xfrm>
            <a:off x="6080125" y="4839970"/>
            <a:ext cx="2368550" cy="135890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00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rPr>
              <a:t>Meng Yu</a:t>
            </a:r>
            <a:endParaRPr lang="en-US" sz="1600" dirty="0">
              <a:solidFill>
                <a:srgbClr val="00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rgbClr val="00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+mn-ea"/>
              </a:rPr>
              <a:t>client design</a:t>
            </a:r>
            <a:endParaRPr lang="zh-CN" altLang="en-US" sz="1400" dirty="0">
              <a:solidFill>
                <a:srgbClr val="00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00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Functional testing</a:t>
            </a:r>
            <a:endParaRPr lang="zh-CN" altLang="en-US" sz="1400" dirty="0">
              <a:solidFill>
                <a:srgbClr val="00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+mn-ea"/>
              </a:rPr>
              <a:t>test_client design</a:t>
            </a:r>
            <a:endParaRPr lang="en-US" sz="1400" dirty="0">
              <a:solidFill>
                <a:srgbClr val="00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zh-CN" altLang="en-US" sz="1400" b="1" dirty="0">
              <a:solidFill>
                <a:srgbClr val="00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zh-CN" altLang="en-US" sz="1400" dirty="0">
              <a:solidFill>
                <a:srgbClr val="00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>
              <a:lnSpc>
                <a:spcPct val="150000"/>
              </a:lnSpc>
            </a:pPr>
            <a:endParaRPr lang="zh-CN" altLang="en-US" sz="1200" dirty="0">
              <a:solidFill>
                <a:srgbClr val="00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77" name="iconfont-11157-5276537"/>
          <p:cNvSpPr>
            <a:spLocks noChangeAspect="1"/>
          </p:cNvSpPr>
          <p:nvPr>
            <p:custDataLst>
              <p:tags r:id="rId22"/>
            </p:custDataLst>
          </p:nvPr>
        </p:nvSpPr>
        <p:spPr bwMode="auto">
          <a:xfrm>
            <a:off x="6187790" y="4512628"/>
            <a:ext cx="365413" cy="353319"/>
          </a:xfrm>
          <a:custGeom>
            <a:avLst/>
            <a:gdLst>
              <a:gd name="T0" fmla="*/ 4468 w 7617"/>
              <a:gd name="T1" fmla="*/ 3634 h 7362"/>
              <a:gd name="T2" fmla="*/ 5375 w 7617"/>
              <a:gd name="T3" fmla="*/ 1975 h 7362"/>
              <a:gd name="T4" fmla="*/ 2518 w 7617"/>
              <a:gd name="T5" fmla="*/ 3741 h 7362"/>
              <a:gd name="T6" fmla="*/ 408 w 7617"/>
              <a:gd name="T7" fmla="*/ 7024 h 7362"/>
              <a:gd name="T8" fmla="*/ 4900 w 7617"/>
              <a:gd name="T9" fmla="*/ 3974 h 7362"/>
              <a:gd name="T10" fmla="*/ 4968 w 7617"/>
              <a:gd name="T11" fmla="*/ 1975 h 7362"/>
              <a:gd name="T12" fmla="*/ 6113 w 7617"/>
              <a:gd name="T13" fmla="*/ 7362 h 7362"/>
              <a:gd name="T14" fmla="*/ 5374 w 7617"/>
              <a:gd name="T15" fmla="*/ 6952 h 7362"/>
              <a:gd name="T16" fmla="*/ 4588 w 7617"/>
              <a:gd name="T17" fmla="*/ 6165 h 7362"/>
              <a:gd name="T18" fmla="*/ 4193 w 7617"/>
              <a:gd name="T19" fmla="*/ 5313 h 7362"/>
              <a:gd name="T20" fmla="*/ 4792 w 7617"/>
              <a:gd name="T21" fmla="*/ 4780 h 7362"/>
              <a:gd name="T22" fmla="*/ 5333 w 7617"/>
              <a:gd name="T23" fmla="*/ 4011 h 7362"/>
              <a:gd name="T24" fmla="*/ 6405 w 7617"/>
              <a:gd name="T25" fmla="*/ 4346 h 7362"/>
              <a:gd name="T26" fmla="*/ 7192 w 7617"/>
              <a:gd name="T27" fmla="*/ 5133 h 7362"/>
              <a:gd name="T28" fmla="*/ 7587 w 7617"/>
              <a:gd name="T29" fmla="*/ 5985 h 7362"/>
              <a:gd name="T30" fmla="*/ 6880 w 7617"/>
              <a:gd name="T31" fmla="*/ 6639 h 7362"/>
              <a:gd name="T32" fmla="*/ 6447 w 7617"/>
              <a:gd name="T33" fmla="*/ 7287 h 7362"/>
              <a:gd name="T34" fmla="*/ 5314 w 7617"/>
              <a:gd name="T35" fmla="*/ 6632 h 7362"/>
              <a:gd name="T36" fmla="*/ 5899 w 7617"/>
              <a:gd name="T37" fmla="*/ 6787 h 7362"/>
              <a:gd name="T38" fmla="*/ 5944 w 7617"/>
              <a:gd name="T39" fmla="*/ 6964 h 7362"/>
              <a:gd name="T40" fmla="*/ 6379 w 7617"/>
              <a:gd name="T41" fmla="*/ 7029 h 7362"/>
              <a:gd name="T42" fmla="*/ 6498 w 7617"/>
              <a:gd name="T43" fmla="*/ 6796 h 7362"/>
              <a:gd name="T44" fmla="*/ 6533 w 7617"/>
              <a:gd name="T45" fmla="*/ 6584 h 7362"/>
              <a:gd name="T46" fmla="*/ 6880 w 7617"/>
              <a:gd name="T47" fmla="*/ 6212 h 7362"/>
              <a:gd name="T48" fmla="*/ 7057 w 7617"/>
              <a:gd name="T49" fmla="*/ 6262 h 7362"/>
              <a:gd name="T50" fmla="*/ 7313 w 7617"/>
              <a:gd name="T51" fmla="*/ 5785 h 7362"/>
              <a:gd name="T52" fmla="*/ 7123 w 7617"/>
              <a:gd name="T53" fmla="*/ 5680 h 7362"/>
              <a:gd name="T54" fmla="*/ 6915 w 7617"/>
              <a:gd name="T55" fmla="*/ 5160 h 7362"/>
              <a:gd name="T56" fmla="*/ 6992 w 7617"/>
              <a:gd name="T57" fmla="*/ 4960 h 7362"/>
              <a:gd name="T58" fmla="*/ 6844 w 7617"/>
              <a:gd name="T59" fmla="*/ 4538 h 7362"/>
              <a:gd name="T60" fmla="*/ 6535 w 7617"/>
              <a:gd name="T61" fmla="*/ 4599 h 7362"/>
              <a:gd name="T62" fmla="*/ 5980 w 7617"/>
              <a:gd name="T63" fmla="*/ 4522 h 7362"/>
              <a:gd name="T64" fmla="*/ 5845 w 7617"/>
              <a:gd name="T65" fmla="*/ 4357 h 7362"/>
              <a:gd name="T66" fmla="*/ 5405 w 7617"/>
              <a:gd name="T67" fmla="*/ 4273 h 7362"/>
              <a:gd name="T68" fmla="*/ 5287 w 7617"/>
              <a:gd name="T69" fmla="*/ 4507 h 7362"/>
              <a:gd name="T70" fmla="*/ 5252 w 7617"/>
              <a:gd name="T71" fmla="*/ 4718 h 7362"/>
              <a:gd name="T72" fmla="*/ 4904 w 7617"/>
              <a:gd name="T73" fmla="*/ 5090 h 7362"/>
              <a:gd name="T74" fmla="*/ 4729 w 7617"/>
              <a:gd name="T75" fmla="*/ 5040 h 7362"/>
              <a:gd name="T76" fmla="*/ 4455 w 7617"/>
              <a:gd name="T77" fmla="*/ 5384 h 7362"/>
              <a:gd name="T78" fmla="*/ 4598 w 7617"/>
              <a:gd name="T79" fmla="*/ 5604 h 7362"/>
              <a:gd name="T80" fmla="*/ 4764 w 7617"/>
              <a:gd name="T81" fmla="*/ 5740 h 7362"/>
              <a:gd name="T82" fmla="*/ 4842 w 7617"/>
              <a:gd name="T83" fmla="*/ 6295 h 7362"/>
              <a:gd name="T84" fmla="*/ 4780 w 7617"/>
              <a:gd name="T85" fmla="*/ 6603 h 7362"/>
              <a:gd name="T86" fmla="*/ 5203 w 7617"/>
              <a:gd name="T87" fmla="*/ 6750 h 7362"/>
              <a:gd name="T88" fmla="*/ 5890 w 7617"/>
              <a:gd name="T89" fmla="*/ 6453 h 7362"/>
              <a:gd name="T90" fmla="*/ 6459 w 7617"/>
              <a:gd name="T91" fmla="*/ 5082 h 7362"/>
              <a:gd name="T92" fmla="*/ 5890 w 7617"/>
              <a:gd name="T93" fmla="*/ 5114 h 7362"/>
              <a:gd name="T94" fmla="*/ 6269 w 7617"/>
              <a:gd name="T95" fmla="*/ 6030 h 73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7617" h="7362">
                <a:moveTo>
                  <a:pt x="4900" y="3974"/>
                </a:moveTo>
                <a:cubicBezTo>
                  <a:pt x="4704" y="3877"/>
                  <a:pt x="4498" y="3798"/>
                  <a:pt x="4283" y="3740"/>
                </a:cubicBezTo>
                <a:cubicBezTo>
                  <a:pt x="4347" y="3708"/>
                  <a:pt x="4410" y="3676"/>
                  <a:pt x="4468" y="3634"/>
                </a:cubicBezTo>
                <a:cubicBezTo>
                  <a:pt x="4563" y="3565"/>
                  <a:pt x="4752" y="3400"/>
                  <a:pt x="4825" y="3330"/>
                </a:cubicBezTo>
                <a:cubicBezTo>
                  <a:pt x="4884" y="3274"/>
                  <a:pt x="4998" y="3134"/>
                  <a:pt x="4998" y="3134"/>
                </a:cubicBezTo>
                <a:cubicBezTo>
                  <a:pt x="5235" y="2808"/>
                  <a:pt x="5375" y="2408"/>
                  <a:pt x="5375" y="1975"/>
                </a:cubicBezTo>
                <a:cubicBezTo>
                  <a:pt x="5375" y="931"/>
                  <a:pt x="4558" y="0"/>
                  <a:pt x="3400" y="0"/>
                </a:cubicBezTo>
                <a:cubicBezTo>
                  <a:pt x="2311" y="0"/>
                  <a:pt x="1425" y="886"/>
                  <a:pt x="1425" y="1975"/>
                </a:cubicBezTo>
                <a:cubicBezTo>
                  <a:pt x="1425" y="2746"/>
                  <a:pt x="1870" y="3416"/>
                  <a:pt x="2518" y="3741"/>
                </a:cubicBezTo>
                <a:cubicBezTo>
                  <a:pt x="1069" y="4132"/>
                  <a:pt x="0" y="5455"/>
                  <a:pt x="0" y="7024"/>
                </a:cubicBezTo>
                <a:cubicBezTo>
                  <a:pt x="0" y="7137"/>
                  <a:pt x="91" y="7228"/>
                  <a:pt x="204" y="7228"/>
                </a:cubicBezTo>
                <a:cubicBezTo>
                  <a:pt x="316" y="7228"/>
                  <a:pt x="408" y="7137"/>
                  <a:pt x="408" y="7024"/>
                </a:cubicBezTo>
                <a:cubicBezTo>
                  <a:pt x="408" y="5374"/>
                  <a:pt x="1750" y="4032"/>
                  <a:pt x="3400" y="4032"/>
                </a:cubicBezTo>
                <a:cubicBezTo>
                  <a:pt x="3843" y="4032"/>
                  <a:pt x="4264" y="4129"/>
                  <a:pt x="4641" y="4303"/>
                </a:cubicBezTo>
                <a:cubicBezTo>
                  <a:pt x="4718" y="4184"/>
                  <a:pt x="4804" y="4075"/>
                  <a:pt x="4900" y="3974"/>
                </a:cubicBezTo>
                <a:close/>
                <a:moveTo>
                  <a:pt x="1833" y="1975"/>
                </a:moveTo>
                <a:cubicBezTo>
                  <a:pt x="1833" y="1110"/>
                  <a:pt x="2537" y="408"/>
                  <a:pt x="3400" y="408"/>
                </a:cubicBezTo>
                <a:cubicBezTo>
                  <a:pt x="4264" y="408"/>
                  <a:pt x="4968" y="1111"/>
                  <a:pt x="4968" y="1975"/>
                </a:cubicBezTo>
                <a:cubicBezTo>
                  <a:pt x="4968" y="2840"/>
                  <a:pt x="4264" y="3543"/>
                  <a:pt x="3400" y="3543"/>
                </a:cubicBezTo>
                <a:cubicBezTo>
                  <a:pt x="2536" y="3543"/>
                  <a:pt x="1833" y="2839"/>
                  <a:pt x="1833" y="1975"/>
                </a:cubicBezTo>
                <a:close/>
                <a:moveTo>
                  <a:pt x="6113" y="7362"/>
                </a:moveTo>
                <a:cubicBezTo>
                  <a:pt x="6037" y="7362"/>
                  <a:pt x="5960" y="7342"/>
                  <a:pt x="5891" y="7302"/>
                </a:cubicBezTo>
                <a:cubicBezTo>
                  <a:pt x="5789" y="7243"/>
                  <a:pt x="5716" y="7148"/>
                  <a:pt x="5685" y="7034"/>
                </a:cubicBezTo>
                <a:cubicBezTo>
                  <a:pt x="5578" y="7019"/>
                  <a:pt x="5474" y="6990"/>
                  <a:pt x="5374" y="6952"/>
                </a:cubicBezTo>
                <a:cubicBezTo>
                  <a:pt x="5202" y="7123"/>
                  <a:pt x="4921" y="7123"/>
                  <a:pt x="4750" y="6950"/>
                </a:cubicBezTo>
                <a:lnTo>
                  <a:pt x="4589" y="6789"/>
                </a:lnTo>
                <a:cubicBezTo>
                  <a:pt x="4417" y="6617"/>
                  <a:pt x="4417" y="6338"/>
                  <a:pt x="4588" y="6165"/>
                </a:cubicBezTo>
                <a:cubicBezTo>
                  <a:pt x="4548" y="6065"/>
                  <a:pt x="4520" y="5960"/>
                  <a:pt x="4505" y="5854"/>
                </a:cubicBezTo>
                <a:cubicBezTo>
                  <a:pt x="4391" y="5823"/>
                  <a:pt x="4298" y="5750"/>
                  <a:pt x="4238" y="5648"/>
                </a:cubicBezTo>
                <a:cubicBezTo>
                  <a:pt x="4179" y="5545"/>
                  <a:pt x="4163" y="5427"/>
                  <a:pt x="4193" y="5313"/>
                </a:cubicBezTo>
                <a:lnTo>
                  <a:pt x="4252" y="5093"/>
                </a:lnTo>
                <a:cubicBezTo>
                  <a:pt x="4281" y="4979"/>
                  <a:pt x="4355" y="4884"/>
                  <a:pt x="4458" y="4825"/>
                </a:cubicBezTo>
                <a:cubicBezTo>
                  <a:pt x="4560" y="4767"/>
                  <a:pt x="4678" y="4750"/>
                  <a:pt x="4792" y="4780"/>
                </a:cubicBezTo>
                <a:cubicBezTo>
                  <a:pt x="4825" y="4738"/>
                  <a:pt x="4862" y="4697"/>
                  <a:pt x="4899" y="4659"/>
                </a:cubicBezTo>
                <a:cubicBezTo>
                  <a:pt x="4937" y="4622"/>
                  <a:pt x="4978" y="4585"/>
                  <a:pt x="5020" y="4552"/>
                </a:cubicBezTo>
                <a:cubicBezTo>
                  <a:pt x="4959" y="4317"/>
                  <a:pt x="5099" y="4075"/>
                  <a:pt x="5333" y="4011"/>
                </a:cubicBezTo>
                <a:lnTo>
                  <a:pt x="5553" y="3953"/>
                </a:lnTo>
                <a:cubicBezTo>
                  <a:pt x="5788" y="3890"/>
                  <a:pt x="6030" y="4029"/>
                  <a:pt x="6094" y="4264"/>
                </a:cubicBezTo>
                <a:cubicBezTo>
                  <a:pt x="6202" y="4279"/>
                  <a:pt x="6305" y="4308"/>
                  <a:pt x="6405" y="4346"/>
                </a:cubicBezTo>
                <a:cubicBezTo>
                  <a:pt x="6578" y="4175"/>
                  <a:pt x="6858" y="4175"/>
                  <a:pt x="7029" y="4348"/>
                </a:cubicBezTo>
                <a:lnTo>
                  <a:pt x="7190" y="4509"/>
                </a:lnTo>
                <a:cubicBezTo>
                  <a:pt x="7363" y="4681"/>
                  <a:pt x="7363" y="4960"/>
                  <a:pt x="7192" y="5133"/>
                </a:cubicBezTo>
                <a:cubicBezTo>
                  <a:pt x="7232" y="5233"/>
                  <a:pt x="7259" y="5338"/>
                  <a:pt x="7274" y="5444"/>
                </a:cubicBezTo>
                <a:cubicBezTo>
                  <a:pt x="7388" y="5475"/>
                  <a:pt x="7482" y="5548"/>
                  <a:pt x="7542" y="5650"/>
                </a:cubicBezTo>
                <a:cubicBezTo>
                  <a:pt x="7600" y="5753"/>
                  <a:pt x="7617" y="5871"/>
                  <a:pt x="7587" y="5985"/>
                </a:cubicBezTo>
                <a:lnTo>
                  <a:pt x="7528" y="6205"/>
                </a:lnTo>
                <a:cubicBezTo>
                  <a:pt x="7465" y="6440"/>
                  <a:pt x="7223" y="6580"/>
                  <a:pt x="6988" y="6518"/>
                </a:cubicBezTo>
                <a:cubicBezTo>
                  <a:pt x="6954" y="6560"/>
                  <a:pt x="6918" y="6600"/>
                  <a:pt x="6880" y="6639"/>
                </a:cubicBezTo>
                <a:cubicBezTo>
                  <a:pt x="6843" y="6678"/>
                  <a:pt x="6802" y="6713"/>
                  <a:pt x="6759" y="6746"/>
                </a:cubicBezTo>
                <a:cubicBezTo>
                  <a:pt x="6789" y="6860"/>
                  <a:pt x="6773" y="6978"/>
                  <a:pt x="6714" y="7080"/>
                </a:cubicBezTo>
                <a:cubicBezTo>
                  <a:pt x="6655" y="7183"/>
                  <a:pt x="6559" y="7257"/>
                  <a:pt x="6447" y="7287"/>
                </a:cubicBezTo>
                <a:lnTo>
                  <a:pt x="6227" y="7345"/>
                </a:lnTo>
                <a:cubicBezTo>
                  <a:pt x="6189" y="7357"/>
                  <a:pt x="6150" y="7362"/>
                  <a:pt x="6113" y="7362"/>
                </a:cubicBezTo>
                <a:close/>
                <a:moveTo>
                  <a:pt x="5314" y="6632"/>
                </a:moveTo>
                <a:lnTo>
                  <a:pt x="5402" y="6673"/>
                </a:lnTo>
                <a:cubicBezTo>
                  <a:pt x="5528" y="6733"/>
                  <a:pt x="5662" y="6769"/>
                  <a:pt x="5803" y="6779"/>
                </a:cubicBezTo>
                <a:lnTo>
                  <a:pt x="5899" y="6787"/>
                </a:lnTo>
                <a:lnTo>
                  <a:pt x="5922" y="6880"/>
                </a:lnTo>
                <a:cubicBezTo>
                  <a:pt x="5927" y="6900"/>
                  <a:pt x="5933" y="6923"/>
                  <a:pt x="5939" y="6945"/>
                </a:cubicBezTo>
                <a:lnTo>
                  <a:pt x="5944" y="6964"/>
                </a:lnTo>
                <a:cubicBezTo>
                  <a:pt x="5957" y="7009"/>
                  <a:pt x="5985" y="7047"/>
                  <a:pt x="6027" y="7070"/>
                </a:cubicBezTo>
                <a:cubicBezTo>
                  <a:pt x="6068" y="7094"/>
                  <a:pt x="6114" y="7100"/>
                  <a:pt x="6159" y="7088"/>
                </a:cubicBezTo>
                <a:lnTo>
                  <a:pt x="6379" y="7029"/>
                </a:lnTo>
                <a:cubicBezTo>
                  <a:pt x="6424" y="7017"/>
                  <a:pt x="6462" y="6988"/>
                  <a:pt x="6485" y="6946"/>
                </a:cubicBezTo>
                <a:cubicBezTo>
                  <a:pt x="6509" y="6905"/>
                  <a:pt x="6515" y="6859"/>
                  <a:pt x="6503" y="6814"/>
                </a:cubicBezTo>
                <a:lnTo>
                  <a:pt x="6498" y="6796"/>
                </a:lnTo>
                <a:cubicBezTo>
                  <a:pt x="6492" y="6774"/>
                  <a:pt x="6485" y="6751"/>
                  <a:pt x="6480" y="6731"/>
                </a:cubicBezTo>
                <a:lnTo>
                  <a:pt x="6453" y="6639"/>
                </a:lnTo>
                <a:lnTo>
                  <a:pt x="6533" y="6584"/>
                </a:lnTo>
                <a:cubicBezTo>
                  <a:pt x="6590" y="6544"/>
                  <a:pt x="6645" y="6499"/>
                  <a:pt x="6693" y="6451"/>
                </a:cubicBezTo>
                <a:cubicBezTo>
                  <a:pt x="6741" y="6403"/>
                  <a:pt x="6787" y="6349"/>
                  <a:pt x="6825" y="6292"/>
                </a:cubicBezTo>
                <a:lnTo>
                  <a:pt x="6880" y="6212"/>
                </a:lnTo>
                <a:lnTo>
                  <a:pt x="6973" y="6239"/>
                </a:lnTo>
                <a:cubicBezTo>
                  <a:pt x="6993" y="6245"/>
                  <a:pt x="7014" y="6250"/>
                  <a:pt x="7037" y="6257"/>
                </a:cubicBezTo>
                <a:lnTo>
                  <a:pt x="7057" y="6262"/>
                </a:lnTo>
                <a:cubicBezTo>
                  <a:pt x="7150" y="6287"/>
                  <a:pt x="7247" y="6232"/>
                  <a:pt x="7272" y="6138"/>
                </a:cubicBezTo>
                <a:lnTo>
                  <a:pt x="7330" y="5918"/>
                </a:lnTo>
                <a:cubicBezTo>
                  <a:pt x="7343" y="5873"/>
                  <a:pt x="7337" y="5825"/>
                  <a:pt x="7313" y="5785"/>
                </a:cubicBezTo>
                <a:cubicBezTo>
                  <a:pt x="7289" y="5744"/>
                  <a:pt x="7252" y="5715"/>
                  <a:pt x="7207" y="5703"/>
                </a:cubicBezTo>
                <a:lnTo>
                  <a:pt x="7188" y="5698"/>
                </a:lnTo>
                <a:cubicBezTo>
                  <a:pt x="7165" y="5692"/>
                  <a:pt x="7143" y="5685"/>
                  <a:pt x="7123" y="5680"/>
                </a:cubicBezTo>
                <a:lnTo>
                  <a:pt x="7029" y="5658"/>
                </a:lnTo>
                <a:lnTo>
                  <a:pt x="7022" y="5562"/>
                </a:lnTo>
                <a:cubicBezTo>
                  <a:pt x="7010" y="5421"/>
                  <a:pt x="6975" y="5286"/>
                  <a:pt x="6915" y="5160"/>
                </a:cubicBezTo>
                <a:lnTo>
                  <a:pt x="6874" y="5073"/>
                </a:lnTo>
                <a:lnTo>
                  <a:pt x="6944" y="5007"/>
                </a:lnTo>
                <a:cubicBezTo>
                  <a:pt x="6959" y="4991"/>
                  <a:pt x="6975" y="4977"/>
                  <a:pt x="6992" y="4960"/>
                </a:cubicBezTo>
                <a:lnTo>
                  <a:pt x="7005" y="4946"/>
                </a:lnTo>
                <a:cubicBezTo>
                  <a:pt x="7074" y="4878"/>
                  <a:pt x="7074" y="4766"/>
                  <a:pt x="7005" y="4699"/>
                </a:cubicBezTo>
                <a:lnTo>
                  <a:pt x="6844" y="4538"/>
                </a:lnTo>
                <a:cubicBezTo>
                  <a:pt x="6775" y="4469"/>
                  <a:pt x="6664" y="4469"/>
                  <a:pt x="6597" y="4538"/>
                </a:cubicBezTo>
                <a:lnTo>
                  <a:pt x="6583" y="4552"/>
                </a:lnTo>
                <a:lnTo>
                  <a:pt x="6535" y="4599"/>
                </a:lnTo>
                <a:lnTo>
                  <a:pt x="6469" y="4669"/>
                </a:lnTo>
                <a:lnTo>
                  <a:pt x="6382" y="4628"/>
                </a:lnTo>
                <a:cubicBezTo>
                  <a:pt x="6255" y="4568"/>
                  <a:pt x="6120" y="4532"/>
                  <a:pt x="5980" y="4522"/>
                </a:cubicBezTo>
                <a:lnTo>
                  <a:pt x="5884" y="4514"/>
                </a:lnTo>
                <a:lnTo>
                  <a:pt x="5862" y="4420"/>
                </a:lnTo>
                <a:cubicBezTo>
                  <a:pt x="5857" y="4400"/>
                  <a:pt x="5850" y="4379"/>
                  <a:pt x="5845" y="4357"/>
                </a:cubicBezTo>
                <a:lnTo>
                  <a:pt x="5840" y="4338"/>
                </a:lnTo>
                <a:cubicBezTo>
                  <a:pt x="5815" y="4244"/>
                  <a:pt x="5719" y="4189"/>
                  <a:pt x="5625" y="4214"/>
                </a:cubicBezTo>
                <a:lnTo>
                  <a:pt x="5405" y="4273"/>
                </a:lnTo>
                <a:cubicBezTo>
                  <a:pt x="5360" y="4285"/>
                  <a:pt x="5323" y="4314"/>
                  <a:pt x="5299" y="4355"/>
                </a:cubicBezTo>
                <a:cubicBezTo>
                  <a:pt x="5275" y="4397"/>
                  <a:pt x="5269" y="4443"/>
                  <a:pt x="5282" y="4488"/>
                </a:cubicBezTo>
                <a:lnTo>
                  <a:pt x="5287" y="4507"/>
                </a:lnTo>
                <a:cubicBezTo>
                  <a:pt x="5293" y="4529"/>
                  <a:pt x="5298" y="4550"/>
                  <a:pt x="5304" y="4570"/>
                </a:cubicBezTo>
                <a:lnTo>
                  <a:pt x="5332" y="4663"/>
                </a:lnTo>
                <a:lnTo>
                  <a:pt x="5252" y="4718"/>
                </a:lnTo>
                <a:cubicBezTo>
                  <a:pt x="5194" y="4758"/>
                  <a:pt x="5139" y="4803"/>
                  <a:pt x="5092" y="4850"/>
                </a:cubicBezTo>
                <a:cubicBezTo>
                  <a:pt x="5043" y="4899"/>
                  <a:pt x="4998" y="4953"/>
                  <a:pt x="4959" y="5010"/>
                </a:cubicBezTo>
                <a:lnTo>
                  <a:pt x="4904" y="5090"/>
                </a:lnTo>
                <a:lnTo>
                  <a:pt x="4812" y="5063"/>
                </a:lnTo>
                <a:cubicBezTo>
                  <a:pt x="4792" y="5057"/>
                  <a:pt x="4770" y="5052"/>
                  <a:pt x="4748" y="5045"/>
                </a:cubicBezTo>
                <a:lnTo>
                  <a:pt x="4729" y="5040"/>
                </a:lnTo>
                <a:cubicBezTo>
                  <a:pt x="4684" y="5028"/>
                  <a:pt x="4637" y="5034"/>
                  <a:pt x="4597" y="5058"/>
                </a:cubicBezTo>
                <a:cubicBezTo>
                  <a:pt x="4555" y="5082"/>
                  <a:pt x="4527" y="5119"/>
                  <a:pt x="4514" y="5164"/>
                </a:cubicBezTo>
                <a:lnTo>
                  <a:pt x="4455" y="5384"/>
                </a:lnTo>
                <a:cubicBezTo>
                  <a:pt x="4443" y="5429"/>
                  <a:pt x="4449" y="5477"/>
                  <a:pt x="4473" y="5517"/>
                </a:cubicBezTo>
                <a:cubicBezTo>
                  <a:pt x="4497" y="5557"/>
                  <a:pt x="4534" y="5587"/>
                  <a:pt x="4579" y="5599"/>
                </a:cubicBezTo>
                <a:lnTo>
                  <a:pt x="4598" y="5604"/>
                </a:lnTo>
                <a:cubicBezTo>
                  <a:pt x="4620" y="5610"/>
                  <a:pt x="4643" y="5617"/>
                  <a:pt x="4663" y="5622"/>
                </a:cubicBezTo>
                <a:lnTo>
                  <a:pt x="4757" y="5644"/>
                </a:lnTo>
                <a:lnTo>
                  <a:pt x="4764" y="5740"/>
                </a:lnTo>
                <a:cubicBezTo>
                  <a:pt x="4775" y="5880"/>
                  <a:pt x="4810" y="6015"/>
                  <a:pt x="4870" y="6142"/>
                </a:cubicBezTo>
                <a:lnTo>
                  <a:pt x="4912" y="6229"/>
                </a:lnTo>
                <a:lnTo>
                  <a:pt x="4842" y="6295"/>
                </a:lnTo>
                <a:cubicBezTo>
                  <a:pt x="4827" y="6310"/>
                  <a:pt x="4810" y="6325"/>
                  <a:pt x="4794" y="6342"/>
                </a:cubicBezTo>
                <a:lnTo>
                  <a:pt x="4780" y="6355"/>
                </a:lnTo>
                <a:cubicBezTo>
                  <a:pt x="4712" y="6424"/>
                  <a:pt x="4712" y="6535"/>
                  <a:pt x="4780" y="6603"/>
                </a:cubicBezTo>
                <a:lnTo>
                  <a:pt x="4942" y="6764"/>
                </a:lnTo>
                <a:cubicBezTo>
                  <a:pt x="5010" y="6833"/>
                  <a:pt x="5122" y="6833"/>
                  <a:pt x="5189" y="6764"/>
                </a:cubicBezTo>
                <a:lnTo>
                  <a:pt x="5203" y="6750"/>
                </a:lnTo>
                <a:cubicBezTo>
                  <a:pt x="5219" y="6734"/>
                  <a:pt x="5235" y="6719"/>
                  <a:pt x="5249" y="6703"/>
                </a:cubicBezTo>
                <a:lnTo>
                  <a:pt x="5314" y="6632"/>
                </a:lnTo>
                <a:close/>
                <a:moveTo>
                  <a:pt x="5890" y="6453"/>
                </a:moveTo>
                <a:cubicBezTo>
                  <a:pt x="5684" y="6453"/>
                  <a:pt x="5479" y="6374"/>
                  <a:pt x="5323" y="6218"/>
                </a:cubicBezTo>
                <a:cubicBezTo>
                  <a:pt x="5009" y="5904"/>
                  <a:pt x="5009" y="5395"/>
                  <a:pt x="5323" y="5082"/>
                </a:cubicBezTo>
                <a:cubicBezTo>
                  <a:pt x="5637" y="4768"/>
                  <a:pt x="6145" y="4768"/>
                  <a:pt x="6459" y="5082"/>
                </a:cubicBezTo>
                <a:cubicBezTo>
                  <a:pt x="6773" y="5395"/>
                  <a:pt x="6773" y="5904"/>
                  <a:pt x="6459" y="6218"/>
                </a:cubicBezTo>
                <a:cubicBezTo>
                  <a:pt x="6302" y="6374"/>
                  <a:pt x="6095" y="6453"/>
                  <a:pt x="5890" y="6453"/>
                </a:cubicBezTo>
                <a:close/>
                <a:moveTo>
                  <a:pt x="5890" y="5114"/>
                </a:moveTo>
                <a:cubicBezTo>
                  <a:pt x="5753" y="5114"/>
                  <a:pt x="5615" y="5167"/>
                  <a:pt x="5510" y="5272"/>
                </a:cubicBezTo>
                <a:cubicBezTo>
                  <a:pt x="5302" y="5480"/>
                  <a:pt x="5302" y="5822"/>
                  <a:pt x="5510" y="6030"/>
                </a:cubicBezTo>
                <a:cubicBezTo>
                  <a:pt x="5719" y="6239"/>
                  <a:pt x="6060" y="6239"/>
                  <a:pt x="6269" y="6030"/>
                </a:cubicBezTo>
                <a:cubicBezTo>
                  <a:pt x="6478" y="5822"/>
                  <a:pt x="6478" y="5480"/>
                  <a:pt x="6269" y="5272"/>
                </a:cubicBezTo>
                <a:cubicBezTo>
                  <a:pt x="6165" y="5167"/>
                  <a:pt x="6028" y="5114"/>
                  <a:pt x="5890" y="5114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pic>
        <p:nvPicPr>
          <p:cNvPr id="2" name="图片 1" descr="图片1"/>
          <p:cNvPicPr>
            <a:picLocks noChangeAspect="1"/>
          </p:cNvPicPr>
          <p:nvPr>
            <p:custDataLst>
              <p:tags r:id="rId23"/>
            </p:custDataLst>
          </p:nvPr>
        </p:nvPicPr>
        <p:blipFill>
          <a:blip r:embed="rId24"/>
          <a:srcRect r="-10356"/>
          <a:stretch>
            <a:fillRect/>
          </a:stretch>
        </p:blipFill>
        <p:spPr>
          <a:xfrm>
            <a:off x="127635" y="169545"/>
            <a:ext cx="2533650" cy="614680"/>
          </a:xfrm>
          <a:prstGeom prst="rect">
            <a:avLst/>
          </a:prstGeom>
        </p:spPr>
      </p:pic>
      <p:sp>
        <p:nvSpPr>
          <p:cNvPr id="3" name="iconfont-11157-5276537"/>
          <p:cNvSpPr>
            <a:spLocks noChangeAspect="1"/>
          </p:cNvSpPr>
          <p:nvPr>
            <p:custDataLst>
              <p:tags r:id="rId25"/>
            </p:custDataLst>
          </p:nvPr>
        </p:nvSpPr>
        <p:spPr bwMode="auto">
          <a:xfrm>
            <a:off x="665830" y="2125961"/>
            <a:ext cx="365413" cy="353319"/>
          </a:xfrm>
          <a:custGeom>
            <a:avLst/>
            <a:gdLst>
              <a:gd name="T0" fmla="*/ 4468 w 7617"/>
              <a:gd name="T1" fmla="*/ 3634 h 7362"/>
              <a:gd name="T2" fmla="*/ 5375 w 7617"/>
              <a:gd name="T3" fmla="*/ 1975 h 7362"/>
              <a:gd name="T4" fmla="*/ 2518 w 7617"/>
              <a:gd name="T5" fmla="*/ 3741 h 7362"/>
              <a:gd name="T6" fmla="*/ 408 w 7617"/>
              <a:gd name="T7" fmla="*/ 7024 h 7362"/>
              <a:gd name="T8" fmla="*/ 4900 w 7617"/>
              <a:gd name="T9" fmla="*/ 3974 h 7362"/>
              <a:gd name="T10" fmla="*/ 4968 w 7617"/>
              <a:gd name="T11" fmla="*/ 1975 h 7362"/>
              <a:gd name="T12" fmla="*/ 6113 w 7617"/>
              <a:gd name="T13" fmla="*/ 7362 h 7362"/>
              <a:gd name="T14" fmla="*/ 5374 w 7617"/>
              <a:gd name="T15" fmla="*/ 6952 h 7362"/>
              <a:gd name="T16" fmla="*/ 4588 w 7617"/>
              <a:gd name="T17" fmla="*/ 6165 h 7362"/>
              <a:gd name="T18" fmla="*/ 4193 w 7617"/>
              <a:gd name="T19" fmla="*/ 5313 h 7362"/>
              <a:gd name="T20" fmla="*/ 4792 w 7617"/>
              <a:gd name="T21" fmla="*/ 4780 h 7362"/>
              <a:gd name="T22" fmla="*/ 5333 w 7617"/>
              <a:gd name="T23" fmla="*/ 4011 h 7362"/>
              <a:gd name="T24" fmla="*/ 6405 w 7617"/>
              <a:gd name="T25" fmla="*/ 4346 h 7362"/>
              <a:gd name="T26" fmla="*/ 7192 w 7617"/>
              <a:gd name="T27" fmla="*/ 5133 h 7362"/>
              <a:gd name="T28" fmla="*/ 7587 w 7617"/>
              <a:gd name="T29" fmla="*/ 5985 h 7362"/>
              <a:gd name="T30" fmla="*/ 6880 w 7617"/>
              <a:gd name="T31" fmla="*/ 6639 h 7362"/>
              <a:gd name="T32" fmla="*/ 6447 w 7617"/>
              <a:gd name="T33" fmla="*/ 7287 h 7362"/>
              <a:gd name="T34" fmla="*/ 5314 w 7617"/>
              <a:gd name="T35" fmla="*/ 6632 h 7362"/>
              <a:gd name="T36" fmla="*/ 5899 w 7617"/>
              <a:gd name="T37" fmla="*/ 6787 h 7362"/>
              <a:gd name="T38" fmla="*/ 5944 w 7617"/>
              <a:gd name="T39" fmla="*/ 6964 h 7362"/>
              <a:gd name="T40" fmla="*/ 6379 w 7617"/>
              <a:gd name="T41" fmla="*/ 7029 h 7362"/>
              <a:gd name="T42" fmla="*/ 6498 w 7617"/>
              <a:gd name="T43" fmla="*/ 6796 h 7362"/>
              <a:gd name="T44" fmla="*/ 6533 w 7617"/>
              <a:gd name="T45" fmla="*/ 6584 h 7362"/>
              <a:gd name="T46" fmla="*/ 6880 w 7617"/>
              <a:gd name="T47" fmla="*/ 6212 h 7362"/>
              <a:gd name="T48" fmla="*/ 7057 w 7617"/>
              <a:gd name="T49" fmla="*/ 6262 h 7362"/>
              <a:gd name="T50" fmla="*/ 7313 w 7617"/>
              <a:gd name="T51" fmla="*/ 5785 h 7362"/>
              <a:gd name="T52" fmla="*/ 7123 w 7617"/>
              <a:gd name="T53" fmla="*/ 5680 h 7362"/>
              <a:gd name="T54" fmla="*/ 6915 w 7617"/>
              <a:gd name="T55" fmla="*/ 5160 h 7362"/>
              <a:gd name="T56" fmla="*/ 6992 w 7617"/>
              <a:gd name="T57" fmla="*/ 4960 h 7362"/>
              <a:gd name="T58" fmla="*/ 6844 w 7617"/>
              <a:gd name="T59" fmla="*/ 4538 h 7362"/>
              <a:gd name="T60" fmla="*/ 6535 w 7617"/>
              <a:gd name="T61" fmla="*/ 4599 h 7362"/>
              <a:gd name="T62" fmla="*/ 5980 w 7617"/>
              <a:gd name="T63" fmla="*/ 4522 h 7362"/>
              <a:gd name="T64" fmla="*/ 5845 w 7617"/>
              <a:gd name="T65" fmla="*/ 4357 h 7362"/>
              <a:gd name="T66" fmla="*/ 5405 w 7617"/>
              <a:gd name="T67" fmla="*/ 4273 h 7362"/>
              <a:gd name="T68" fmla="*/ 5287 w 7617"/>
              <a:gd name="T69" fmla="*/ 4507 h 7362"/>
              <a:gd name="T70" fmla="*/ 5252 w 7617"/>
              <a:gd name="T71" fmla="*/ 4718 h 7362"/>
              <a:gd name="T72" fmla="*/ 4904 w 7617"/>
              <a:gd name="T73" fmla="*/ 5090 h 7362"/>
              <a:gd name="T74" fmla="*/ 4729 w 7617"/>
              <a:gd name="T75" fmla="*/ 5040 h 7362"/>
              <a:gd name="T76" fmla="*/ 4455 w 7617"/>
              <a:gd name="T77" fmla="*/ 5384 h 7362"/>
              <a:gd name="T78" fmla="*/ 4598 w 7617"/>
              <a:gd name="T79" fmla="*/ 5604 h 7362"/>
              <a:gd name="T80" fmla="*/ 4764 w 7617"/>
              <a:gd name="T81" fmla="*/ 5740 h 7362"/>
              <a:gd name="T82" fmla="*/ 4842 w 7617"/>
              <a:gd name="T83" fmla="*/ 6295 h 7362"/>
              <a:gd name="T84" fmla="*/ 4780 w 7617"/>
              <a:gd name="T85" fmla="*/ 6603 h 7362"/>
              <a:gd name="T86" fmla="*/ 5203 w 7617"/>
              <a:gd name="T87" fmla="*/ 6750 h 7362"/>
              <a:gd name="T88" fmla="*/ 5890 w 7617"/>
              <a:gd name="T89" fmla="*/ 6453 h 7362"/>
              <a:gd name="T90" fmla="*/ 6459 w 7617"/>
              <a:gd name="T91" fmla="*/ 5082 h 7362"/>
              <a:gd name="T92" fmla="*/ 5890 w 7617"/>
              <a:gd name="T93" fmla="*/ 5114 h 7362"/>
              <a:gd name="T94" fmla="*/ 6269 w 7617"/>
              <a:gd name="T95" fmla="*/ 6030 h 73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7617" h="7362">
                <a:moveTo>
                  <a:pt x="4900" y="3974"/>
                </a:moveTo>
                <a:cubicBezTo>
                  <a:pt x="4704" y="3877"/>
                  <a:pt x="4498" y="3798"/>
                  <a:pt x="4283" y="3740"/>
                </a:cubicBezTo>
                <a:cubicBezTo>
                  <a:pt x="4347" y="3708"/>
                  <a:pt x="4410" y="3676"/>
                  <a:pt x="4468" y="3634"/>
                </a:cubicBezTo>
                <a:cubicBezTo>
                  <a:pt x="4563" y="3565"/>
                  <a:pt x="4752" y="3400"/>
                  <a:pt x="4825" y="3330"/>
                </a:cubicBezTo>
                <a:cubicBezTo>
                  <a:pt x="4884" y="3274"/>
                  <a:pt x="4998" y="3134"/>
                  <a:pt x="4998" y="3134"/>
                </a:cubicBezTo>
                <a:cubicBezTo>
                  <a:pt x="5235" y="2808"/>
                  <a:pt x="5375" y="2408"/>
                  <a:pt x="5375" y="1975"/>
                </a:cubicBezTo>
                <a:cubicBezTo>
                  <a:pt x="5375" y="931"/>
                  <a:pt x="4558" y="0"/>
                  <a:pt x="3400" y="0"/>
                </a:cubicBezTo>
                <a:cubicBezTo>
                  <a:pt x="2311" y="0"/>
                  <a:pt x="1425" y="886"/>
                  <a:pt x="1425" y="1975"/>
                </a:cubicBezTo>
                <a:cubicBezTo>
                  <a:pt x="1425" y="2746"/>
                  <a:pt x="1870" y="3416"/>
                  <a:pt x="2518" y="3741"/>
                </a:cubicBezTo>
                <a:cubicBezTo>
                  <a:pt x="1069" y="4132"/>
                  <a:pt x="0" y="5455"/>
                  <a:pt x="0" y="7024"/>
                </a:cubicBezTo>
                <a:cubicBezTo>
                  <a:pt x="0" y="7137"/>
                  <a:pt x="91" y="7228"/>
                  <a:pt x="204" y="7228"/>
                </a:cubicBezTo>
                <a:cubicBezTo>
                  <a:pt x="316" y="7228"/>
                  <a:pt x="408" y="7137"/>
                  <a:pt x="408" y="7024"/>
                </a:cubicBezTo>
                <a:cubicBezTo>
                  <a:pt x="408" y="5374"/>
                  <a:pt x="1750" y="4032"/>
                  <a:pt x="3400" y="4032"/>
                </a:cubicBezTo>
                <a:cubicBezTo>
                  <a:pt x="3843" y="4032"/>
                  <a:pt x="4264" y="4129"/>
                  <a:pt x="4641" y="4303"/>
                </a:cubicBezTo>
                <a:cubicBezTo>
                  <a:pt x="4718" y="4184"/>
                  <a:pt x="4804" y="4075"/>
                  <a:pt x="4900" y="3974"/>
                </a:cubicBezTo>
                <a:close/>
                <a:moveTo>
                  <a:pt x="1833" y="1975"/>
                </a:moveTo>
                <a:cubicBezTo>
                  <a:pt x="1833" y="1110"/>
                  <a:pt x="2537" y="408"/>
                  <a:pt x="3400" y="408"/>
                </a:cubicBezTo>
                <a:cubicBezTo>
                  <a:pt x="4264" y="408"/>
                  <a:pt x="4968" y="1111"/>
                  <a:pt x="4968" y="1975"/>
                </a:cubicBezTo>
                <a:cubicBezTo>
                  <a:pt x="4968" y="2840"/>
                  <a:pt x="4264" y="3543"/>
                  <a:pt x="3400" y="3543"/>
                </a:cubicBezTo>
                <a:cubicBezTo>
                  <a:pt x="2536" y="3543"/>
                  <a:pt x="1833" y="2839"/>
                  <a:pt x="1833" y="1975"/>
                </a:cubicBezTo>
                <a:close/>
                <a:moveTo>
                  <a:pt x="6113" y="7362"/>
                </a:moveTo>
                <a:cubicBezTo>
                  <a:pt x="6037" y="7362"/>
                  <a:pt x="5960" y="7342"/>
                  <a:pt x="5891" y="7302"/>
                </a:cubicBezTo>
                <a:cubicBezTo>
                  <a:pt x="5789" y="7243"/>
                  <a:pt x="5716" y="7148"/>
                  <a:pt x="5685" y="7034"/>
                </a:cubicBezTo>
                <a:cubicBezTo>
                  <a:pt x="5578" y="7019"/>
                  <a:pt x="5474" y="6990"/>
                  <a:pt x="5374" y="6952"/>
                </a:cubicBezTo>
                <a:cubicBezTo>
                  <a:pt x="5202" y="7123"/>
                  <a:pt x="4921" y="7123"/>
                  <a:pt x="4750" y="6950"/>
                </a:cubicBezTo>
                <a:lnTo>
                  <a:pt x="4589" y="6789"/>
                </a:lnTo>
                <a:cubicBezTo>
                  <a:pt x="4417" y="6617"/>
                  <a:pt x="4417" y="6338"/>
                  <a:pt x="4588" y="6165"/>
                </a:cubicBezTo>
                <a:cubicBezTo>
                  <a:pt x="4548" y="6065"/>
                  <a:pt x="4520" y="5960"/>
                  <a:pt x="4505" y="5854"/>
                </a:cubicBezTo>
                <a:cubicBezTo>
                  <a:pt x="4391" y="5823"/>
                  <a:pt x="4298" y="5750"/>
                  <a:pt x="4238" y="5648"/>
                </a:cubicBezTo>
                <a:cubicBezTo>
                  <a:pt x="4179" y="5545"/>
                  <a:pt x="4163" y="5427"/>
                  <a:pt x="4193" y="5313"/>
                </a:cubicBezTo>
                <a:lnTo>
                  <a:pt x="4252" y="5093"/>
                </a:lnTo>
                <a:cubicBezTo>
                  <a:pt x="4281" y="4979"/>
                  <a:pt x="4355" y="4884"/>
                  <a:pt x="4458" y="4825"/>
                </a:cubicBezTo>
                <a:cubicBezTo>
                  <a:pt x="4560" y="4767"/>
                  <a:pt x="4678" y="4750"/>
                  <a:pt x="4792" y="4780"/>
                </a:cubicBezTo>
                <a:cubicBezTo>
                  <a:pt x="4825" y="4738"/>
                  <a:pt x="4862" y="4697"/>
                  <a:pt x="4899" y="4659"/>
                </a:cubicBezTo>
                <a:cubicBezTo>
                  <a:pt x="4937" y="4622"/>
                  <a:pt x="4978" y="4585"/>
                  <a:pt x="5020" y="4552"/>
                </a:cubicBezTo>
                <a:cubicBezTo>
                  <a:pt x="4959" y="4317"/>
                  <a:pt x="5099" y="4075"/>
                  <a:pt x="5333" y="4011"/>
                </a:cubicBezTo>
                <a:lnTo>
                  <a:pt x="5553" y="3953"/>
                </a:lnTo>
                <a:cubicBezTo>
                  <a:pt x="5788" y="3890"/>
                  <a:pt x="6030" y="4029"/>
                  <a:pt x="6094" y="4264"/>
                </a:cubicBezTo>
                <a:cubicBezTo>
                  <a:pt x="6202" y="4279"/>
                  <a:pt x="6305" y="4308"/>
                  <a:pt x="6405" y="4346"/>
                </a:cubicBezTo>
                <a:cubicBezTo>
                  <a:pt x="6578" y="4175"/>
                  <a:pt x="6858" y="4175"/>
                  <a:pt x="7029" y="4348"/>
                </a:cubicBezTo>
                <a:lnTo>
                  <a:pt x="7190" y="4509"/>
                </a:lnTo>
                <a:cubicBezTo>
                  <a:pt x="7363" y="4681"/>
                  <a:pt x="7363" y="4960"/>
                  <a:pt x="7192" y="5133"/>
                </a:cubicBezTo>
                <a:cubicBezTo>
                  <a:pt x="7232" y="5233"/>
                  <a:pt x="7259" y="5338"/>
                  <a:pt x="7274" y="5444"/>
                </a:cubicBezTo>
                <a:cubicBezTo>
                  <a:pt x="7388" y="5475"/>
                  <a:pt x="7482" y="5548"/>
                  <a:pt x="7542" y="5650"/>
                </a:cubicBezTo>
                <a:cubicBezTo>
                  <a:pt x="7600" y="5753"/>
                  <a:pt x="7617" y="5871"/>
                  <a:pt x="7587" y="5985"/>
                </a:cubicBezTo>
                <a:lnTo>
                  <a:pt x="7528" y="6205"/>
                </a:lnTo>
                <a:cubicBezTo>
                  <a:pt x="7465" y="6440"/>
                  <a:pt x="7223" y="6580"/>
                  <a:pt x="6988" y="6518"/>
                </a:cubicBezTo>
                <a:cubicBezTo>
                  <a:pt x="6954" y="6560"/>
                  <a:pt x="6918" y="6600"/>
                  <a:pt x="6880" y="6639"/>
                </a:cubicBezTo>
                <a:cubicBezTo>
                  <a:pt x="6843" y="6678"/>
                  <a:pt x="6802" y="6713"/>
                  <a:pt x="6759" y="6746"/>
                </a:cubicBezTo>
                <a:cubicBezTo>
                  <a:pt x="6789" y="6860"/>
                  <a:pt x="6773" y="6978"/>
                  <a:pt x="6714" y="7080"/>
                </a:cubicBezTo>
                <a:cubicBezTo>
                  <a:pt x="6655" y="7183"/>
                  <a:pt x="6559" y="7257"/>
                  <a:pt x="6447" y="7287"/>
                </a:cubicBezTo>
                <a:lnTo>
                  <a:pt x="6227" y="7345"/>
                </a:lnTo>
                <a:cubicBezTo>
                  <a:pt x="6189" y="7357"/>
                  <a:pt x="6150" y="7362"/>
                  <a:pt x="6113" y="7362"/>
                </a:cubicBezTo>
                <a:close/>
                <a:moveTo>
                  <a:pt x="5314" y="6632"/>
                </a:moveTo>
                <a:lnTo>
                  <a:pt x="5402" y="6673"/>
                </a:lnTo>
                <a:cubicBezTo>
                  <a:pt x="5528" y="6733"/>
                  <a:pt x="5662" y="6769"/>
                  <a:pt x="5803" y="6779"/>
                </a:cubicBezTo>
                <a:lnTo>
                  <a:pt x="5899" y="6787"/>
                </a:lnTo>
                <a:lnTo>
                  <a:pt x="5922" y="6880"/>
                </a:lnTo>
                <a:cubicBezTo>
                  <a:pt x="5927" y="6900"/>
                  <a:pt x="5933" y="6923"/>
                  <a:pt x="5939" y="6945"/>
                </a:cubicBezTo>
                <a:lnTo>
                  <a:pt x="5944" y="6964"/>
                </a:lnTo>
                <a:cubicBezTo>
                  <a:pt x="5957" y="7009"/>
                  <a:pt x="5985" y="7047"/>
                  <a:pt x="6027" y="7070"/>
                </a:cubicBezTo>
                <a:cubicBezTo>
                  <a:pt x="6068" y="7094"/>
                  <a:pt x="6114" y="7100"/>
                  <a:pt x="6159" y="7088"/>
                </a:cubicBezTo>
                <a:lnTo>
                  <a:pt x="6379" y="7029"/>
                </a:lnTo>
                <a:cubicBezTo>
                  <a:pt x="6424" y="7017"/>
                  <a:pt x="6462" y="6988"/>
                  <a:pt x="6485" y="6946"/>
                </a:cubicBezTo>
                <a:cubicBezTo>
                  <a:pt x="6509" y="6905"/>
                  <a:pt x="6515" y="6859"/>
                  <a:pt x="6503" y="6814"/>
                </a:cubicBezTo>
                <a:lnTo>
                  <a:pt x="6498" y="6796"/>
                </a:lnTo>
                <a:cubicBezTo>
                  <a:pt x="6492" y="6774"/>
                  <a:pt x="6485" y="6751"/>
                  <a:pt x="6480" y="6731"/>
                </a:cubicBezTo>
                <a:lnTo>
                  <a:pt x="6453" y="6639"/>
                </a:lnTo>
                <a:lnTo>
                  <a:pt x="6533" y="6584"/>
                </a:lnTo>
                <a:cubicBezTo>
                  <a:pt x="6590" y="6544"/>
                  <a:pt x="6645" y="6499"/>
                  <a:pt x="6693" y="6451"/>
                </a:cubicBezTo>
                <a:cubicBezTo>
                  <a:pt x="6741" y="6403"/>
                  <a:pt x="6787" y="6349"/>
                  <a:pt x="6825" y="6292"/>
                </a:cubicBezTo>
                <a:lnTo>
                  <a:pt x="6880" y="6212"/>
                </a:lnTo>
                <a:lnTo>
                  <a:pt x="6973" y="6239"/>
                </a:lnTo>
                <a:cubicBezTo>
                  <a:pt x="6993" y="6245"/>
                  <a:pt x="7014" y="6250"/>
                  <a:pt x="7037" y="6257"/>
                </a:cubicBezTo>
                <a:lnTo>
                  <a:pt x="7057" y="6262"/>
                </a:lnTo>
                <a:cubicBezTo>
                  <a:pt x="7150" y="6287"/>
                  <a:pt x="7247" y="6232"/>
                  <a:pt x="7272" y="6138"/>
                </a:cubicBezTo>
                <a:lnTo>
                  <a:pt x="7330" y="5918"/>
                </a:lnTo>
                <a:cubicBezTo>
                  <a:pt x="7343" y="5873"/>
                  <a:pt x="7337" y="5825"/>
                  <a:pt x="7313" y="5785"/>
                </a:cubicBezTo>
                <a:cubicBezTo>
                  <a:pt x="7289" y="5744"/>
                  <a:pt x="7252" y="5715"/>
                  <a:pt x="7207" y="5703"/>
                </a:cubicBezTo>
                <a:lnTo>
                  <a:pt x="7188" y="5698"/>
                </a:lnTo>
                <a:cubicBezTo>
                  <a:pt x="7165" y="5692"/>
                  <a:pt x="7143" y="5685"/>
                  <a:pt x="7123" y="5680"/>
                </a:cubicBezTo>
                <a:lnTo>
                  <a:pt x="7029" y="5658"/>
                </a:lnTo>
                <a:lnTo>
                  <a:pt x="7022" y="5562"/>
                </a:lnTo>
                <a:cubicBezTo>
                  <a:pt x="7010" y="5421"/>
                  <a:pt x="6975" y="5286"/>
                  <a:pt x="6915" y="5160"/>
                </a:cubicBezTo>
                <a:lnTo>
                  <a:pt x="6874" y="5073"/>
                </a:lnTo>
                <a:lnTo>
                  <a:pt x="6944" y="5007"/>
                </a:lnTo>
                <a:cubicBezTo>
                  <a:pt x="6959" y="4991"/>
                  <a:pt x="6975" y="4977"/>
                  <a:pt x="6992" y="4960"/>
                </a:cubicBezTo>
                <a:lnTo>
                  <a:pt x="7005" y="4946"/>
                </a:lnTo>
                <a:cubicBezTo>
                  <a:pt x="7074" y="4878"/>
                  <a:pt x="7074" y="4766"/>
                  <a:pt x="7005" y="4699"/>
                </a:cubicBezTo>
                <a:lnTo>
                  <a:pt x="6844" y="4538"/>
                </a:lnTo>
                <a:cubicBezTo>
                  <a:pt x="6775" y="4469"/>
                  <a:pt x="6664" y="4469"/>
                  <a:pt x="6597" y="4538"/>
                </a:cubicBezTo>
                <a:lnTo>
                  <a:pt x="6583" y="4552"/>
                </a:lnTo>
                <a:lnTo>
                  <a:pt x="6535" y="4599"/>
                </a:lnTo>
                <a:lnTo>
                  <a:pt x="6469" y="4669"/>
                </a:lnTo>
                <a:lnTo>
                  <a:pt x="6382" y="4628"/>
                </a:lnTo>
                <a:cubicBezTo>
                  <a:pt x="6255" y="4568"/>
                  <a:pt x="6120" y="4532"/>
                  <a:pt x="5980" y="4522"/>
                </a:cubicBezTo>
                <a:lnTo>
                  <a:pt x="5884" y="4514"/>
                </a:lnTo>
                <a:lnTo>
                  <a:pt x="5862" y="4420"/>
                </a:lnTo>
                <a:cubicBezTo>
                  <a:pt x="5857" y="4400"/>
                  <a:pt x="5850" y="4379"/>
                  <a:pt x="5845" y="4357"/>
                </a:cubicBezTo>
                <a:lnTo>
                  <a:pt x="5840" y="4338"/>
                </a:lnTo>
                <a:cubicBezTo>
                  <a:pt x="5815" y="4244"/>
                  <a:pt x="5719" y="4189"/>
                  <a:pt x="5625" y="4214"/>
                </a:cubicBezTo>
                <a:lnTo>
                  <a:pt x="5405" y="4273"/>
                </a:lnTo>
                <a:cubicBezTo>
                  <a:pt x="5360" y="4285"/>
                  <a:pt x="5323" y="4314"/>
                  <a:pt x="5299" y="4355"/>
                </a:cubicBezTo>
                <a:cubicBezTo>
                  <a:pt x="5275" y="4397"/>
                  <a:pt x="5269" y="4443"/>
                  <a:pt x="5282" y="4488"/>
                </a:cubicBezTo>
                <a:lnTo>
                  <a:pt x="5287" y="4507"/>
                </a:lnTo>
                <a:cubicBezTo>
                  <a:pt x="5293" y="4529"/>
                  <a:pt x="5298" y="4550"/>
                  <a:pt x="5304" y="4570"/>
                </a:cubicBezTo>
                <a:lnTo>
                  <a:pt x="5332" y="4663"/>
                </a:lnTo>
                <a:lnTo>
                  <a:pt x="5252" y="4718"/>
                </a:lnTo>
                <a:cubicBezTo>
                  <a:pt x="5194" y="4758"/>
                  <a:pt x="5139" y="4803"/>
                  <a:pt x="5092" y="4850"/>
                </a:cubicBezTo>
                <a:cubicBezTo>
                  <a:pt x="5043" y="4899"/>
                  <a:pt x="4998" y="4953"/>
                  <a:pt x="4959" y="5010"/>
                </a:cubicBezTo>
                <a:lnTo>
                  <a:pt x="4904" y="5090"/>
                </a:lnTo>
                <a:lnTo>
                  <a:pt x="4812" y="5063"/>
                </a:lnTo>
                <a:cubicBezTo>
                  <a:pt x="4792" y="5057"/>
                  <a:pt x="4770" y="5052"/>
                  <a:pt x="4748" y="5045"/>
                </a:cubicBezTo>
                <a:lnTo>
                  <a:pt x="4729" y="5040"/>
                </a:lnTo>
                <a:cubicBezTo>
                  <a:pt x="4684" y="5028"/>
                  <a:pt x="4637" y="5034"/>
                  <a:pt x="4597" y="5058"/>
                </a:cubicBezTo>
                <a:cubicBezTo>
                  <a:pt x="4555" y="5082"/>
                  <a:pt x="4527" y="5119"/>
                  <a:pt x="4514" y="5164"/>
                </a:cubicBezTo>
                <a:lnTo>
                  <a:pt x="4455" y="5384"/>
                </a:lnTo>
                <a:cubicBezTo>
                  <a:pt x="4443" y="5429"/>
                  <a:pt x="4449" y="5477"/>
                  <a:pt x="4473" y="5517"/>
                </a:cubicBezTo>
                <a:cubicBezTo>
                  <a:pt x="4497" y="5557"/>
                  <a:pt x="4534" y="5587"/>
                  <a:pt x="4579" y="5599"/>
                </a:cubicBezTo>
                <a:lnTo>
                  <a:pt x="4598" y="5604"/>
                </a:lnTo>
                <a:cubicBezTo>
                  <a:pt x="4620" y="5610"/>
                  <a:pt x="4643" y="5617"/>
                  <a:pt x="4663" y="5622"/>
                </a:cubicBezTo>
                <a:lnTo>
                  <a:pt x="4757" y="5644"/>
                </a:lnTo>
                <a:lnTo>
                  <a:pt x="4764" y="5740"/>
                </a:lnTo>
                <a:cubicBezTo>
                  <a:pt x="4775" y="5880"/>
                  <a:pt x="4810" y="6015"/>
                  <a:pt x="4870" y="6142"/>
                </a:cubicBezTo>
                <a:lnTo>
                  <a:pt x="4912" y="6229"/>
                </a:lnTo>
                <a:lnTo>
                  <a:pt x="4842" y="6295"/>
                </a:lnTo>
                <a:cubicBezTo>
                  <a:pt x="4827" y="6310"/>
                  <a:pt x="4810" y="6325"/>
                  <a:pt x="4794" y="6342"/>
                </a:cubicBezTo>
                <a:lnTo>
                  <a:pt x="4780" y="6355"/>
                </a:lnTo>
                <a:cubicBezTo>
                  <a:pt x="4712" y="6424"/>
                  <a:pt x="4712" y="6535"/>
                  <a:pt x="4780" y="6603"/>
                </a:cubicBezTo>
                <a:lnTo>
                  <a:pt x="4942" y="6764"/>
                </a:lnTo>
                <a:cubicBezTo>
                  <a:pt x="5010" y="6833"/>
                  <a:pt x="5122" y="6833"/>
                  <a:pt x="5189" y="6764"/>
                </a:cubicBezTo>
                <a:lnTo>
                  <a:pt x="5203" y="6750"/>
                </a:lnTo>
                <a:cubicBezTo>
                  <a:pt x="5219" y="6734"/>
                  <a:pt x="5235" y="6719"/>
                  <a:pt x="5249" y="6703"/>
                </a:cubicBezTo>
                <a:lnTo>
                  <a:pt x="5314" y="6632"/>
                </a:lnTo>
                <a:close/>
                <a:moveTo>
                  <a:pt x="5890" y="6453"/>
                </a:moveTo>
                <a:cubicBezTo>
                  <a:pt x="5684" y="6453"/>
                  <a:pt x="5479" y="6374"/>
                  <a:pt x="5323" y="6218"/>
                </a:cubicBezTo>
                <a:cubicBezTo>
                  <a:pt x="5009" y="5904"/>
                  <a:pt x="5009" y="5395"/>
                  <a:pt x="5323" y="5082"/>
                </a:cubicBezTo>
                <a:cubicBezTo>
                  <a:pt x="5637" y="4768"/>
                  <a:pt x="6145" y="4768"/>
                  <a:pt x="6459" y="5082"/>
                </a:cubicBezTo>
                <a:cubicBezTo>
                  <a:pt x="6773" y="5395"/>
                  <a:pt x="6773" y="5904"/>
                  <a:pt x="6459" y="6218"/>
                </a:cubicBezTo>
                <a:cubicBezTo>
                  <a:pt x="6302" y="6374"/>
                  <a:pt x="6095" y="6453"/>
                  <a:pt x="5890" y="6453"/>
                </a:cubicBezTo>
                <a:close/>
                <a:moveTo>
                  <a:pt x="5890" y="5114"/>
                </a:moveTo>
                <a:cubicBezTo>
                  <a:pt x="5753" y="5114"/>
                  <a:pt x="5615" y="5167"/>
                  <a:pt x="5510" y="5272"/>
                </a:cubicBezTo>
                <a:cubicBezTo>
                  <a:pt x="5302" y="5480"/>
                  <a:pt x="5302" y="5822"/>
                  <a:pt x="5510" y="6030"/>
                </a:cubicBezTo>
                <a:cubicBezTo>
                  <a:pt x="5719" y="6239"/>
                  <a:pt x="6060" y="6239"/>
                  <a:pt x="6269" y="6030"/>
                </a:cubicBezTo>
                <a:cubicBezTo>
                  <a:pt x="6478" y="5822"/>
                  <a:pt x="6478" y="5480"/>
                  <a:pt x="6269" y="5272"/>
                </a:cubicBezTo>
                <a:cubicBezTo>
                  <a:pt x="6165" y="5167"/>
                  <a:pt x="6028" y="5114"/>
                  <a:pt x="5890" y="5114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208915" y="2437130"/>
            <a:ext cx="3670935" cy="169989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00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rPr>
              <a:t>   Huang Hao</a:t>
            </a:r>
            <a:endParaRPr lang="en-US" sz="1600" dirty="0">
              <a:solidFill>
                <a:srgbClr val="00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00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Getting through the code framework</a:t>
            </a:r>
            <a:endParaRPr lang="zh-CN" altLang="en-US" sz="1400" dirty="0">
              <a:solidFill>
                <a:srgbClr val="00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UI design</a:t>
            </a:r>
            <a:endParaRPr lang="zh-CN" altLang="en-US" sz="1400" dirty="0">
              <a:solidFill>
                <a:srgbClr val="00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rgbClr val="00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safety config design</a:t>
            </a:r>
            <a:endParaRPr lang="zh-CN" altLang="en-US" sz="1400" dirty="0">
              <a:solidFill>
                <a:srgbClr val="00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rgbClr val="00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+mn-ea"/>
              </a:rPr>
              <a:t>Windows testing</a:t>
            </a:r>
            <a:endParaRPr lang="en-US" altLang="zh-CN" sz="1400" dirty="0">
              <a:solidFill>
                <a:srgbClr val="00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sym typeface="+mn-ea"/>
            </a:endParaRPr>
          </a:p>
          <a:p>
            <a:pPr>
              <a:lnSpc>
                <a:spcPct val="150000"/>
              </a:lnSpc>
            </a:pPr>
            <a:endParaRPr lang="zh-CN" altLang="en-US" sz="1400" dirty="0">
              <a:solidFill>
                <a:srgbClr val="00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>
              <a:lnSpc>
                <a:spcPct val="150000"/>
              </a:lnSpc>
            </a:pPr>
            <a:endParaRPr lang="zh-CN" altLang="en-US" sz="1400" dirty="0">
              <a:solidFill>
                <a:srgbClr val="00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cxnSp>
        <p:nvCxnSpPr>
          <p:cNvPr id="5" name="直接连接符 4"/>
          <p:cNvCxnSpPr/>
          <p:nvPr>
            <p:custDataLst>
              <p:tags r:id="rId26"/>
            </p:custDataLst>
          </p:nvPr>
        </p:nvCxnSpPr>
        <p:spPr>
          <a:xfrm>
            <a:off x="646780" y="4194213"/>
            <a:ext cx="10548620" cy="2540"/>
          </a:xfrm>
          <a:prstGeom prst="line">
            <a:avLst/>
          </a:prstGeom>
          <a:ln>
            <a:solidFill>
              <a:schemeClr val="dk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4375150" y="2482850"/>
            <a:ext cx="2317115" cy="150431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rgbClr val="00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rPr>
              <a:t>Wen Tianshu</a:t>
            </a:r>
            <a:endParaRPr lang="en-US" altLang="zh-CN" sz="1600" dirty="0">
              <a:solidFill>
                <a:srgbClr val="00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server design</a:t>
            </a:r>
            <a:endParaRPr lang="en-US" sz="1400" dirty="0">
              <a:solidFill>
                <a:srgbClr val="00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rgbClr val="00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+mn-ea"/>
              </a:rPr>
              <a:t>log safety</a:t>
            </a:r>
            <a:endParaRPr lang="en-US" altLang="zh-CN" sz="1400" dirty="0">
              <a:solidFill>
                <a:srgbClr val="00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sym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  <a:sym typeface="+mn-ea"/>
              </a:rPr>
              <a:t>rate control</a:t>
            </a:r>
            <a:endParaRPr lang="en-US" altLang="zh-CN" sz="1400" dirty="0">
              <a:solidFill>
                <a:schemeClr val="tx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400" dirty="0">
              <a:solidFill>
                <a:srgbClr val="00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sym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400" dirty="0">
              <a:solidFill>
                <a:srgbClr val="00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sym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400" dirty="0">
              <a:solidFill>
                <a:srgbClr val="00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sym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400" dirty="0">
              <a:solidFill>
                <a:srgbClr val="00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sym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00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7" name="iconfont-11157-5276537"/>
          <p:cNvSpPr>
            <a:spLocks noChangeAspect="1"/>
          </p:cNvSpPr>
          <p:nvPr>
            <p:custDataLst>
              <p:tags r:id="rId27"/>
            </p:custDataLst>
          </p:nvPr>
        </p:nvSpPr>
        <p:spPr bwMode="auto">
          <a:xfrm>
            <a:off x="4482815" y="2155508"/>
            <a:ext cx="365413" cy="353319"/>
          </a:xfrm>
          <a:custGeom>
            <a:avLst/>
            <a:gdLst>
              <a:gd name="T0" fmla="*/ 4468 w 7617"/>
              <a:gd name="T1" fmla="*/ 3634 h 7362"/>
              <a:gd name="T2" fmla="*/ 5375 w 7617"/>
              <a:gd name="T3" fmla="*/ 1975 h 7362"/>
              <a:gd name="T4" fmla="*/ 2518 w 7617"/>
              <a:gd name="T5" fmla="*/ 3741 h 7362"/>
              <a:gd name="T6" fmla="*/ 408 w 7617"/>
              <a:gd name="T7" fmla="*/ 7024 h 7362"/>
              <a:gd name="T8" fmla="*/ 4900 w 7617"/>
              <a:gd name="T9" fmla="*/ 3974 h 7362"/>
              <a:gd name="T10" fmla="*/ 4968 w 7617"/>
              <a:gd name="T11" fmla="*/ 1975 h 7362"/>
              <a:gd name="T12" fmla="*/ 6113 w 7617"/>
              <a:gd name="T13" fmla="*/ 7362 h 7362"/>
              <a:gd name="T14" fmla="*/ 5374 w 7617"/>
              <a:gd name="T15" fmla="*/ 6952 h 7362"/>
              <a:gd name="T16" fmla="*/ 4588 w 7617"/>
              <a:gd name="T17" fmla="*/ 6165 h 7362"/>
              <a:gd name="T18" fmla="*/ 4193 w 7617"/>
              <a:gd name="T19" fmla="*/ 5313 h 7362"/>
              <a:gd name="T20" fmla="*/ 4792 w 7617"/>
              <a:gd name="T21" fmla="*/ 4780 h 7362"/>
              <a:gd name="T22" fmla="*/ 5333 w 7617"/>
              <a:gd name="T23" fmla="*/ 4011 h 7362"/>
              <a:gd name="T24" fmla="*/ 6405 w 7617"/>
              <a:gd name="T25" fmla="*/ 4346 h 7362"/>
              <a:gd name="T26" fmla="*/ 7192 w 7617"/>
              <a:gd name="T27" fmla="*/ 5133 h 7362"/>
              <a:gd name="T28" fmla="*/ 7587 w 7617"/>
              <a:gd name="T29" fmla="*/ 5985 h 7362"/>
              <a:gd name="T30" fmla="*/ 6880 w 7617"/>
              <a:gd name="T31" fmla="*/ 6639 h 7362"/>
              <a:gd name="T32" fmla="*/ 6447 w 7617"/>
              <a:gd name="T33" fmla="*/ 7287 h 7362"/>
              <a:gd name="T34" fmla="*/ 5314 w 7617"/>
              <a:gd name="T35" fmla="*/ 6632 h 7362"/>
              <a:gd name="T36" fmla="*/ 5899 w 7617"/>
              <a:gd name="T37" fmla="*/ 6787 h 7362"/>
              <a:gd name="T38" fmla="*/ 5944 w 7617"/>
              <a:gd name="T39" fmla="*/ 6964 h 7362"/>
              <a:gd name="T40" fmla="*/ 6379 w 7617"/>
              <a:gd name="T41" fmla="*/ 7029 h 7362"/>
              <a:gd name="T42" fmla="*/ 6498 w 7617"/>
              <a:gd name="T43" fmla="*/ 6796 h 7362"/>
              <a:gd name="T44" fmla="*/ 6533 w 7617"/>
              <a:gd name="T45" fmla="*/ 6584 h 7362"/>
              <a:gd name="T46" fmla="*/ 6880 w 7617"/>
              <a:gd name="T47" fmla="*/ 6212 h 7362"/>
              <a:gd name="T48" fmla="*/ 7057 w 7617"/>
              <a:gd name="T49" fmla="*/ 6262 h 7362"/>
              <a:gd name="T50" fmla="*/ 7313 w 7617"/>
              <a:gd name="T51" fmla="*/ 5785 h 7362"/>
              <a:gd name="T52" fmla="*/ 7123 w 7617"/>
              <a:gd name="T53" fmla="*/ 5680 h 7362"/>
              <a:gd name="T54" fmla="*/ 6915 w 7617"/>
              <a:gd name="T55" fmla="*/ 5160 h 7362"/>
              <a:gd name="T56" fmla="*/ 6992 w 7617"/>
              <a:gd name="T57" fmla="*/ 4960 h 7362"/>
              <a:gd name="T58" fmla="*/ 6844 w 7617"/>
              <a:gd name="T59" fmla="*/ 4538 h 7362"/>
              <a:gd name="T60" fmla="*/ 6535 w 7617"/>
              <a:gd name="T61" fmla="*/ 4599 h 7362"/>
              <a:gd name="T62" fmla="*/ 5980 w 7617"/>
              <a:gd name="T63" fmla="*/ 4522 h 7362"/>
              <a:gd name="T64" fmla="*/ 5845 w 7617"/>
              <a:gd name="T65" fmla="*/ 4357 h 7362"/>
              <a:gd name="T66" fmla="*/ 5405 w 7617"/>
              <a:gd name="T67" fmla="*/ 4273 h 7362"/>
              <a:gd name="T68" fmla="*/ 5287 w 7617"/>
              <a:gd name="T69" fmla="*/ 4507 h 7362"/>
              <a:gd name="T70" fmla="*/ 5252 w 7617"/>
              <a:gd name="T71" fmla="*/ 4718 h 7362"/>
              <a:gd name="T72" fmla="*/ 4904 w 7617"/>
              <a:gd name="T73" fmla="*/ 5090 h 7362"/>
              <a:gd name="T74" fmla="*/ 4729 w 7617"/>
              <a:gd name="T75" fmla="*/ 5040 h 7362"/>
              <a:gd name="T76" fmla="*/ 4455 w 7617"/>
              <a:gd name="T77" fmla="*/ 5384 h 7362"/>
              <a:gd name="T78" fmla="*/ 4598 w 7617"/>
              <a:gd name="T79" fmla="*/ 5604 h 7362"/>
              <a:gd name="T80" fmla="*/ 4764 w 7617"/>
              <a:gd name="T81" fmla="*/ 5740 h 7362"/>
              <a:gd name="T82" fmla="*/ 4842 w 7617"/>
              <a:gd name="T83" fmla="*/ 6295 h 7362"/>
              <a:gd name="T84" fmla="*/ 4780 w 7617"/>
              <a:gd name="T85" fmla="*/ 6603 h 7362"/>
              <a:gd name="T86" fmla="*/ 5203 w 7617"/>
              <a:gd name="T87" fmla="*/ 6750 h 7362"/>
              <a:gd name="T88" fmla="*/ 5890 w 7617"/>
              <a:gd name="T89" fmla="*/ 6453 h 7362"/>
              <a:gd name="T90" fmla="*/ 6459 w 7617"/>
              <a:gd name="T91" fmla="*/ 5082 h 7362"/>
              <a:gd name="T92" fmla="*/ 5890 w 7617"/>
              <a:gd name="T93" fmla="*/ 5114 h 7362"/>
              <a:gd name="T94" fmla="*/ 6269 w 7617"/>
              <a:gd name="T95" fmla="*/ 6030 h 73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7617" h="7362">
                <a:moveTo>
                  <a:pt x="4900" y="3974"/>
                </a:moveTo>
                <a:cubicBezTo>
                  <a:pt x="4704" y="3877"/>
                  <a:pt x="4498" y="3798"/>
                  <a:pt x="4283" y="3740"/>
                </a:cubicBezTo>
                <a:cubicBezTo>
                  <a:pt x="4347" y="3708"/>
                  <a:pt x="4410" y="3676"/>
                  <a:pt x="4468" y="3634"/>
                </a:cubicBezTo>
                <a:cubicBezTo>
                  <a:pt x="4563" y="3565"/>
                  <a:pt x="4752" y="3400"/>
                  <a:pt x="4825" y="3330"/>
                </a:cubicBezTo>
                <a:cubicBezTo>
                  <a:pt x="4884" y="3274"/>
                  <a:pt x="4998" y="3134"/>
                  <a:pt x="4998" y="3134"/>
                </a:cubicBezTo>
                <a:cubicBezTo>
                  <a:pt x="5235" y="2808"/>
                  <a:pt x="5375" y="2408"/>
                  <a:pt x="5375" y="1975"/>
                </a:cubicBezTo>
                <a:cubicBezTo>
                  <a:pt x="5375" y="931"/>
                  <a:pt x="4558" y="0"/>
                  <a:pt x="3400" y="0"/>
                </a:cubicBezTo>
                <a:cubicBezTo>
                  <a:pt x="2311" y="0"/>
                  <a:pt x="1425" y="886"/>
                  <a:pt x="1425" y="1975"/>
                </a:cubicBezTo>
                <a:cubicBezTo>
                  <a:pt x="1425" y="2746"/>
                  <a:pt x="1870" y="3416"/>
                  <a:pt x="2518" y="3741"/>
                </a:cubicBezTo>
                <a:cubicBezTo>
                  <a:pt x="1069" y="4132"/>
                  <a:pt x="0" y="5455"/>
                  <a:pt x="0" y="7024"/>
                </a:cubicBezTo>
                <a:cubicBezTo>
                  <a:pt x="0" y="7137"/>
                  <a:pt x="91" y="7228"/>
                  <a:pt x="204" y="7228"/>
                </a:cubicBezTo>
                <a:cubicBezTo>
                  <a:pt x="316" y="7228"/>
                  <a:pt x="408" y="7137"/>
                  <a:pt x="408" y="7024"/>
                </a:cubicBezTo>
                <a:cubicBezTo>
                  <a:pt x="408" y="5374"/>
                  <a:pt x="1750" y="4032"/>
                  <a:pt x="3400" y="4032"/>
                </a:cubicBezTo>
                <a:cubicBezTo>
                  <a:pt x="3843" y="4032"/>
                  <a:pt x="4264" y="4129"/>
                  <a:pt x="4641" y="4303"/>
                </a:cubicBezTo>
                <a:cubicBezTo>
                  <a:pt x="4718" y="4184"/>
                  <a:pt x="4804" y="4075"/>
                  <a:pt x="4900" y="3974"/>
                </a:cubicBezTo>
                <a:close/>
                <a:moveTo>
                  <a:pt x="1833" y="1975"/>
                </a:moveTo>
                <a:cubicBezTo>
                  <a:pt x="1833" y="1110"/>
                  <a:pt x="2537" y="408"/>
                  <a:pt x="3400" y="408"/>
                </a:cubicBezTo>
                <a:cubicBezTo>
                  <a:pt x="4264" y="408"/>
                  <a:pt x="4968" y="1111"/>
                  <a:pt x="4968" y="1975"/>
                </a:cubicBezTo>
                <a:cubicBezTo>
                  <a:pt x="4968" y="2840"/>
                  <a:pt x="4264" y="3543"/>
                  <a:pt x="3400" y="3543"/>
                </a:cubicBezTo>
                <a:cubicBezTo>
                  <a:pt x="2536" y="3543"/>
                  <a:pt x="1833" y="2839"/>
                  <a:pt x="1833" y="1975"/>
                </a:cubicBezTo>
                <a:close/>
                <a:moveTo>
                  <a:pt x="6113" y="7362"/>
                </a:moveTo>
                <a:cubicBezTo>
                  <a:pt x="6037" y="7362"/>
                  <a:pt x="5960" y="7342"/>
                  <a:pt x="5891" y="7302"/>
                </a:cubicBezTo>
                <a:cubicBezTo>
                  <a:pt x="5789" y="7243"/>
                  <a:pt x="5716" y="7148"/>
                  <a:pt x="5685" y="7034"/>
                </a:cubicBezTo>
                <a:cubicBezTo>
                  <a:pt x="5578" y="7019"/>
                  <a:pt x="5474" y="6990"/>
                  <a:pt x="5374" y="6952"/>
                </a:cubicBezTo>
                <a:cubicBezTo>
                  <a:pt x="5202" y="7123"/>
                  <a:pt x="4921" y="7123"/>
                  <a:pt x="4750" y="6950"/>
                </a:cubicBezTo>
                <a:lnTo>
                  <a:pt x="4589" y="6789"/>
                </a:lnTo>
                <a:cubicBezTo>
                  <a:pt x="4417" y="6617"/>
                  <a:pt x="4417" y="6338"/>
                  <a:pt x="4588" y="6165"/>
                </a:cubicBezTo>
                <a:cubicBezTo>
                  <a:pt x="4548" y="6065"/>
                  <a:pt x="4520" y="5960"/>
                  <a:pt x="4505" y="5854"/>
                </a:cubicBezTo>
                <a:cubicBezTo>
                  <a:pt x="4391" y="5823"/>
                  <a:pt x="4298" y="5750"/>
                  <a:pt x="4238" y="5648"/>
                </a:cubicBezTo>
                <a:cubicBezTo>
                  <a:pt x="4179" y="5545"/>
                  <a:pt x="4163" y="5427"/>
                  <a:pt x="4193" y="5313"/>
                </a:cubicBezTo>
                <a:lnTo>
                  <a:pt x="4252" y="5093"/>
                </a:lnTo>
                <a:cubicBezTo>
                  <a:pt x="4281" y="4979"/>
                  <a:pt x="4355" y="4884"/>
                  <a:pt x="4458" y="4825"/>
                </a:cubicBezTo>
                <a:cubicBezTo>
                  <a:pt x="4560" y="4767"/>
                  <a:pt x="4678" y="4750"/>
                  <a:pt x="4792" y="4780"/>
                </a:cubicBezTo>
                <a:cubicBezTo>
                  <a:pt x="4825" y="4738"/>
                  <a:pt x="4862" y="4697"/>
                  <a:pt x="4899" y="4659"/>
                </a:cubicBezTo>
                <a:cubicBezTo>
                  <a:pt x="4937" y="4622"/>
                  <a:pt x="4978" y="4585"/>
                  <a:pt x="5020" y="4552"/>
                </a:cubicBezTo>
                <a:cubicBezTo>
                  <a:pt x="4959" y="4317"/>
                  <a:pt x="5099" y="4075"/>
                  <a:pt x="5333" y="4011"/>
                </a:cubicBezTo>
                <a:lnTo>
                  <a:pt x="5553" y="3953"/>
                </a:lnTo>
                <a:cubicBezTo>
                  <a:pt x="5788" y="3890"/>
                  <a:pt x="6030" y="4029"/>
                  <a:pt x="6094" y="4264"/>
                </a:cubicBezTo>
                <a:cubicBezTo>
                  <a:pt x="6202" y="4279"/>
                  <a:pt x="6305" y="4308"/>
                  <a:pt x="6405" y="4346"/>
                </a:cubicBezTo>
                <a:cubicBezTo>
                  <a:pt x="6578" y="4175"/>
                  <a:pt x="6858" y="4175"/>
                  <a:pt x="7029" y="4348"/>
                </a:cubicBezTo>
                <a:lnTo>
                  <a:pt x="7190" y="4509"/>
                </a:lnTo>
                <a:cubicBezTo>
                  <a:pt x="7363" y="4681"/>
                  <a:pt x="7363" y="4960"/>
                  <a:pt x="7192" y="5133"/>
                </a:cubicBezTo>
                <a:cubicBezTo>
                  <a:pt x="7232" y="5233"/>
                  <a:pt x="7259" y="5338"/>
                  <a:pt x="7274" y="5444"/>
                </a:cubicBezTo>
                <a:cubicBezTo>
                  <a:pt x="7388" y="5475"/>
                  <a:pt x="7482" y="5548"/>
                  <a:pt x="7542" y="5650"/>
                </a:cubicBezTo>
                <a:cubicBezTo>
                  <a:pt x="7600" y="5753"/>
                  <a:pt x="7617" y="5871"/>
                  <a:pt x="7587" y="5985"/>
                </a:cubicBezTo>
                <a:lnTo>
                  <a:pt x="7528" y="6205"/>
                </a:lnTo>
                <a:cubicBezTo>
                  <a:pt x="7465" y="6440"/>
                  <a:pt x="7223" y="6580"/>
                  <a:pt x="6988" y="6518"/>
                </a:cubicBezTo>
                <a:cubicBezTo>
                  <a:pt x="6954" y="6560"/>
                  <a:pt x="6918" y="6600"/>
                  <a:pt x="6880" y="6639"/>
                </a:cubicBezTo>
                <a:cubicBezTo>
                  <a:pt x="6843" y="6678"/>
                  <a:pt x="6802" y="6713"/>
                  <a:pt x="6759" y="6746"/>
                </a:cubicBezTo>
                <a:cubicBezTo>
                  <a:pt x="6789" y="6860"/>
                  <a:pt x="6773" y="6978"/>
                  <a:pt x="6714" y="7080"/>
                </a:cubicBezTo>
                <a:cubicBezTo>
                  <a:pt x="6655" y="7183"/>
                  <a:pt x="6559" y="7257"/>
                  <a:pt x="6447" y="7287"/>
                </a:cubicBezTo>
                <a:lnTo>
                  <a:pt x="6227" y="7345"/>
                </a:lnTo>
                <a:cubicBezTo>
                  <a:pt x="6189" y="7357"/>
                  <a:pt x="6150" y="7362"/>
                  <a:pt x="6113" y="7362"/>
                </a:cubicBezTo>
                <a:close/>
                <a:moveTo>
                  <a:pt x="5314" y="6632"/>
                </a:moveTo>
                <a:lnTo>
                  <a:pt x="5402" y="6673"/>
                </a:lnTo>
                <a:cubicBezTo>
                  <a:pt x="5528" y="6733"/>
                  <a:pt x="5662" y="6769"/>
                  <a:pt x="5803" y="6779"/>
                </a:cubicBezTo>
                <a:lnTo>
                  <a:pt x="5899" y="6787"/>
                </a:lnTo>
                <a:lnTo>
                  <a:pt x="5922" y="6880"/>
                </a:lnTo>
                <a:cubicBezTo>
                  <a:pt x="5927" y="6900"/>
                  <a:pt x="5933" y="6923"/>
                  <a:pt x="5939" y="6945"/>
                </a:cubicBezTo>
                <a:lnTo>
                  <a:pt x="5944" y="6964"/>
                </a:lnTo>
                <a:cubicBezTo>
                  <a:pt x="5957" y="7009"/>
                  <a:pt x="5985" y="7047"/>
                  <a:pt x="6027" y="7070"/>
                </a:cubicBezTo>
                <a:cubicBezTo>
                  <a:pt x="6068" y="7094"/>
                  <a:pt x="6114" y="7100"/>
                  <a:pt x="6159" y="7088"/>
                </a:cubicBezTo>
                <a:lnTo>
                  <a:pt x="6379" y="7029"/>
                </a:lnTo>
                <a:cubicBezTo>
                  <a:pt x="6424" y="7017"/>
                  <a:pt x="6462" y="6988"/>
                  <a:pt x="6485" y="6946"/>
                </a:cubicBezTo>
                <a:cubicBezTo>
                  <a:pt x="6509" y="6905"/>
                  <a:pt x="6515" y="6859"/>
                  <a:pt x="6503" y="6814"/>
                </a:cubicBezTo>
                <a:lnTo>
                  <a:pt x="6498" y="6796"/>
                </a:lnTo>
                <a:cubicBezTo>
                  <a:pt x="6492" y="6774"/>
                  <a:pt x="6485" y="6751"/>
                  <a:pt x="6480" y="6731"/>
                </a:cubicBezTo>
                <a:lnTo>
                  <a:pt x="6453" y="6639"/>
                </a:lnTo>
                <a:lnTo>
                  <a:pt x="6533" y="6584"/>
                </a:lnTo>
                <a:cubicBezTo>
                  <a:pt x="6590" y="6544"/>
                  <a:pt x="6645" y="6499"/>
                  <a:pt x="6693" y="6451"/>
                </a:cubicBezTo>
                <a:cubicBezTo>
                  <a:pt x="6741" y="6403"/>
                  <a:pt x="6787" y="6349"/>
                  <a:pt x="6825" y="6292"/>
                </a:cubicBezTo>
                <a:lnTo>
                  <a:pt x="6880" y="6212"/>
                </a:lnTo>
                <a:lnTo>
                  <a:pt x="6973" y="6239"/>
                </a:lnTo>
                <a:cubicBezTo>
                  <a:pt x="6993" y="6245"/>
                  <a:pt x="7014" y="6250"/>
                  <a:pt x="7037" y="6257"/>
                </a:cubicBezTo>
                <a:lnTo>
                  <a:pt x="7057" y="6262"/>
                </a:lnTo>
                <a:cubicBezTo>
                  <a:pt x="7150" y="6287"/>
                  <a:pt x="7247" y="6232"/>
                  <a:pt x="7272" y="6138"/>
                </a:cubicBezTo>
                <a:lnTo>
                  <a:pt x="7330" y="5918"/>
                </a:lnTo>
                <a:cubicBezTo>
                  <a:pt x="7343" y="5873"/>
                  <a:pt x="7337" y="5825"/>
                  <a:pt x="7313" y="5785"/>
                </a:cubicBezTo>
                <a:cubicBezTo>
                  <a:pt x="7289" y="5744"/>
                  <a:pt x="7252" y="5715"/>
                  <a:pt x="7207" y="5703"/>
                </a:cubicBezTo>
                <a:lnTo>
                  <a:pt x="7188" y="5698"/>
                </a:lnTo>
                <a:cubicBezTo>
                  <a:pt x="7165" y="5692"/>
                  <a:pt x="7143" y="5685"/>
                  <a:pt x="7123" y="5680"/>
                </a:cubicBezTo>
                <a:lnTo>
                  <a:pt x="7029" y="5658"/>
                </a:lnTo>
                <a:lnTo>
                  <a:pt x="7022" y="5562"/>
                </a:lnTo>
                <a:cubicBezTo>
                  <a:pt x="7010" y="5421"/>
                  <a:pt x="6975" y="5286"/>
                  <a:pt x="6915" y="5160"/>
                </a:cubicBezTo>
                <a:lnTo>
                  <a:pt x="6874" y="5073"/>
                </a:lnTo>
                <a:lnTo>
                  <a:pt x="6944" y="5007"/>
                </a:lnTo>
                <a:cubicBezTo>
                  <a:pt x="6959" y="4991"/>
                  <a:pt x="6975" y="4977"/>
                  <a:pt x="6992" y="4960"/>
                </a:cubicBezTo>
                <a:lnTo>
                  <a:pt x="7005" y="4946"/>
                </a:lnTo>
                <a:cubicBezTo>
                  <a:pt x="7074" y="4878"/>
                  <a:pt x="7074" y="4766"/>
                  <a:pt x="7005" y="4699"/>
                </a:cubicBezTo>
                <a:lnTo>
                  <a:pt x="6844" y="4538"/>
                </a:lnTo>
                <a:cubicBezTo>
                  <a:pt x="6775" y="4469"/>
                  <a:pt x="6664" y="4469"/>
                  <a:pt x="6597" y="4538"/>
                </a:cubicBezTo>
                <a:lnTo>
                  <a:pt x="6583" y="4552"/>
                </a:lnTo>
                <a:lnTo>
                  <a:pt x="6535" y="4599"/>
                </a:lnTo>
                <a:lnTo>
                  <a:pt x="6469" y="4669"/>
                </a:lnTo>
                <a:lnTo>
                  <a:pt x="6382" y="4628"/>
                </a:lnTo>
                <a:cubicBezTo>
                  <a:pt x="6255" y="4568"/>
                  <a:pt x="6120" y="4532"/>
                  <a:pt x="5980" y="4522"/>
                </a:cubicBezTo>
                <a:lnTo>
                  <a:pt x="5884" y="4514"/>
                </a:lnTo>
                <a:lnTo>
                  <a:pt x="5862" y="4420"/>
                </a:lnTo>
                <a:cubicBezTo>
                  <a:pt x="5857" y="4400"/>
                  <a:pt x="5850" y="4379"/>
                  <a:pt x="5845" y="4357"/>
                </a:cubicBezTo>
                <a:lnTo>
                  <a:pt x="5840" y="4338"/>
                </a:lnTo>
                <a:cubicBezTo>
                  <a:pt x="5815" y="4244"/>
                  <a:pt x="5719" y="4189"/>
                  <a:pt x="5625" y="4214"/>
                </a:cubicBezTo>
                <a:lnTo>
                  <a:pt x="5405" y="4273"/>
                </a:lnTo>
                <a:cubicBezTo>
                  <a:pt x="5360" y="4285"/>
                  <a:pt x="5323" y="4314"/>
                  <a:pt x="5299" y="4355"/>
                </a:cubicBezTo>
                <a:cubicBezTo>
                  <a:pt x="5275" y="4397"/>
                  <a:pt x="5269" y="4443"/>
                  <a:pt x="5282" y="4488"/>
                </a:cubicBezTo>
                <a:lnTo>
                  <a:pt x="5287" y="4507"/>
                </a:lnTo>
                <a:cubicBezTo>
                  <a:pt x="5293" y="4529"/>
                  <a:pt x="5298" y="4550"/>
                  <a:pt x="5304" y="4570"/>
                </a:cubicBezTo>
                <a:lnTo>
                  <a:pt x="5332" y="4663"/>
                </a:lnTo>
                <a:lnTo>
                  <a:pt x="5252" y="4718"/>
                </a:lnTo>
                <a:cubicBezTo>
                  <a:pt x="5194" y="4758"/>
                  <a:pt x="5139" y="4803"/>
                  <a:pt x="5092" y="4850"/>
                </a:cubicBezTo>
                <a:cubicBezTo>
                  <a:pt x="5043" y="4899"/>
                  <a:pt x="4998" y="4953"/>
                  <a:pt x="4959" y="5010"/>
                </a:cubicBezTo>
                <a:lnTo>
                  <a:pt x="4904" y="5090"/>
                </a:lnTo>
                <a:lnTo>
                  <a:pt x="4812" y="5063"/>
                </a:lnTo>
                <a:cubicBezTo>
                  <a:pt x="4792" y="5057"/>
                  <a:pt x="4770" y="5052"/>
                  <a:pt x="4748" y="5045"/>
                </a:cubicBezTo>
                <a:lnTo>
                  <a:pt x="4729" y="5040"/>
                </a:lnTo>
                <a:cubicBezTo>
                  <a:pt x="4684" y="5028"/>
                  <a:pt x="4637" y="5034"/>
                  <a:pt x="4597" y="5058"/>
                </a:cubicBezTo>
                <a:cubicBezTo>
                  <a:pt x="4555" y="5082"/>
                  <a:pt x="4527" y="5119"/>
                  <a:pt x="4514" y="5164"/>
                </a:cubicBezTo>
                <a:lnTo>
                  <a:pt x="4455" y="5384"/>
                </a:lnTo>
                <a:cubicBezTo>
                  <a:pt x="4443" y="5429"/>
                  <a:pt x="4449" y="5477"/>
                  <a:pt x="4473" y="5517"/>
                </a:cubicBezTo>
                <a:cubicBezTo>
                  <a:pt x="4497" y="5557"/>
                  <a:pt x="4534" y="5587"/>
                  <a:pt x="4579" y="5599"/>
                </a:cubicBezTo>
                <a:lnTo>
                  <a:pt x="4598" y="5604"/>
                </a:lnTo>
                <a:cubicBezTo>
                  <a:pt x="4620" y="5610"/>
                  <a:pt x="4643" y="5617"/>
                  <a:pt x="4663" y="5622"/>
                </a:cubicBezTo>
                <a:lnTo>
                  <a:pt x="4757" y="5644"/>
                </a:lnTo>
                <a:lnTo>
                  <a:pt x="4764" y="5740"/>
                </a:lnTo>
                <a:cubicBezTo>
                  <a:pt x="4775" y="5880"/>
                  <a:pt x="4810" y="6015"/>
                  <a:pt x="4870" y="6142"/>
                </a:cubicBezTo>
                <a:lnTo>
                  <a:pt x="4912" y="6229"/>
                </a:lnTo>
                <a:lnTo>
                  <a:pt x="4842" y="6295"/>
                </a:lnTo>
                <a:cubicBezTo>
                  <a:pt x="4827" y="6310"/>
                  <a:pt x="4810" y="6325"/>
                  <a:pt x="4794" y="6342"/>
                </a:cubicBezTo>
                <a:lnTo>
                  <a:pt x="4780" y="6355"/>
                </a:lnTo>
                <a:cubicBezTo>
                  <a:pt x="4712" y="6424"/>
                  <a:pt x="4712" y="6535"/>
                  <a:pt x="4780" y="6603"/>
                </a:cubicBezTo>
                <a:lnTo>
                  <a:pt x="4942" y="6764"/>
                </a:lnTo>
                <a:cubicBezTo>
                  <a:pt x="5010" y="6833"/>
                  <a:pt x="5122" y="6833"/>
                  <a:pt x="5189" y="6764"/>
                </a:cubicBezTo>
                <a:lnTo>
                  <a:pt x="5203" y="6750"/>
                </a:lnTo>
                <a:cubicBezTo>
                  <a:pt x="5219" y="6734"/>
                  <a:pt x="5235" y="6719"/>
                  <a:pt x="5249" y="6703"/>
                </a:cubicBezTo>
                <a:lnTo>
                  <a:pt x="5314" y="6632"/>
                </a:lnTo>
                <a:close/>
                <a:moveTo>
                  <a:pt x="5890" y="6453"/>
                </a:moveTo>
                <a:cubicBezTo>
                  <a:pt x="5684" y="6453"/>
                  <a:pt x="5479" y="6374"/>
                  <a:pt x="5323" y="6218"/>
                </a:cubicBezTo>
                <a:cubicBezTo>
                  <a:pt x="5009" y="5904"/>
                  <a:pt x="5009" y="5395"/>
                  <a:pt x="5323" y="5082"/>
                </a:cubicBezTo>
                <a:cubicBezTo>
                  <a:pt x="5637" y="4768"/>
                  <a:pt x="6145" y="4768"/>
                  <a:pt x="6459" y="5082"/>
                </a:cubicBezTo>
                <a:cubicBezTo>
                  <a:pt x="6773" y="5395"/>
                  <a:pt x="6773" y="5904"/>
                  <a:pt x="6459" y="6218"/>
                </a:cubicBezTo>
                <a:cubicBezTo>
                  <a:pt x="6302" y="6374"/>
                  <a:pt x="6095" y="6453"/>
                  <a:pt x="5890" y="6453"/>
                </a:cubicBezTo>
                <a:close/>
                <a:moveTo>
                  <a:pt x="5890" y="5114"/>
                </a:moveTo>
                <a:cubicBezTo>
                  <a:pt x="5753" y="5114"/>
                  <a:pt x="5615" y="5167"/>
                  <a:pt x="5510" y="5272"/>
                </a:cubicBezTo>
                <a:cubicBezTo>
                  <a:pt x="5302" y="5480"/>
                  <a:pt x="5302" y="5822"/>
                  <a:pt x="5510" y="6030"/>
                </a:cubicBezTo>
                <a:cubicBezTo>
                  <a:pt x="5719" y="6239"/>
                  <a:pt x="6060" y="6239"/>
                  <a:pt x="6269" y="6030"/>
                </a:cubicBezTo>
                <a:cubicBezTo>
                  <a:pt x="6478" y="5822"/>
                  <a:pt x="6478" y="5480"/>
                  <a:pt x="6269" y="5272"/>
                </a:cubicBezTo>
                <a:cubicBezTo>
                  <a:pt x="6165" y="5167"/>
                  <a:pt x="6028" y="5114"/>
                  <a:pt x="5890" y="5114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7700645" y="2462530"/>
            <a:ext cx="3561080" cy="161607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rgbClr val="00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rPr>
              <a:t>Zhou Yitong</a:t>
            </a:r>
            <a:endParaRPr lang="en-US" altLang="zh-CN" sz="1600" dirty="0">
              <a:solidFill>
                <a:srgbClr val="00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  <a:sym typeface="+mn-ea"/>
              </a:rPr>
              <a:t>B</a:t>
            </a:r>
            <a:r>
              <a:rPr sz="1400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  <a:sym typeface="+mn-ea"/>
              </a:rPr>
              <a:t>eautify output </a:t>
            </a:r>
            <a:endParaRPr lang="zh-CN" altLang="en-US" sz="1400" dirty="0">
              <a:solidFill>
                <a:srgbClr val="00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Task framework design</a:t>
            </a:r>
            <a:endParaRPr lang="en-US" sz="1400" dirty="0">
              <a:solidFill>
                <a:srgbClr val="00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+mn-ea"/>
              </a:rPr>
              <a:t>test_client design</a:t>
            </a:r>
            <a:endParaRPr lang="en-US" sz="1400" dirty="0">
              <a:solidFill>
                <a:srgbClr val="00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>
              <a:lnSpc>
                <a:spcPct val="150000"/>
              </a:lnSpc>
            </a:pPr>
            <a:endParaRPr lang="zh-CN" altLang="en-US" sz="1400" dirty="0">
              <a:solidFill>
                <a:srgbClr val="00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>
              <a:lnSpc>
                <a:spcPct val="150000"/>
              </a:lnSpc>
            </a:pPr>
            <a:endParaRPr lang="zh-CN" altLang="en-US" sz="1400" dirty="0">
              <a:solidFill>
                <a:srgbClr val="00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>
              <a:lnSpc>
                <a:spcPct val="150000"/>
              </a:lnSpc>
            </a:pPr>
            <a:endParaRPr lang="zh-CN" altLang="en-US" sz="1400" dirty="0">
              <a:solidFill>
                <a:srgbClr val="00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9" name="iconfont-11157-5276537"/>
          <p:cNvSpPr>
            <a:spLocks noChangeAspect="1"/>
          </p:cNvSpPr>
          <p:nvPr>
            <p:custDataLst>
              <p:tags r:id="rId28"/>
            </p:custDataLst>
          </p:nvPr>
        </p:nvSpPr>
        <p:spPr bwMode="auto">
          <a:xfrm>
            <a:off x="8001985" y="2125028"/>
            <a:ext cx="365413" cy="353319"/>
          </a:xfrm>
          <a:custGeom>
            <a:avLst/>
            <a:gdLst>
              <a:gd name="T0" fmla="*/ 4468 w 7617"/>
              <a:gd name="T1" fmla="*/ 3634 h 7362"/>
              <a:gd name="T2" fmla="*/ 5375 w 7617"/>
              <a:gd name="T3" fmla="*/ 1975 h 7362"/>
              <a:gd name="T4" fmla="*/ 2518 w 7617"/>
              <a:gd name="T5" fmla="*/ 3741 h 7362"/>
              <a:gd name="T6" fmla="*/ 408 w 7617"/>
              <a:gd name="T7" fmla="*/ 7024 h 7362"/>
              <a:gd name="T8" fmla="*/ 4900 w 7617"/>
              <a:gd name="T9" fmla="*/ 3974 h 7362"/>
              <a:gd name="T10" fmla="*/ 4968 w 7617"/>
              <a:gd name="T11" fmla="*/ 1975 h 7362"/>
              <a:gd name="T12" fmla="*/ 6113 w 7617"/>
              <a:gd name="T13" fmla="*/ 7362 h 7362"/>
              <a:gd name="T14" fmla="*/ 5374 w 7617"/>
              <a:gd name="T15" fmla="*/ 6952 h 7362"/>
              <a:gd name="T16" fmla="*/ 4588 w 7617"/>
              <a:gd name="T17" fmla="*/ 6165 h 7362"/>
              <a:gd name="T18" fmla="*/ 4193 w 7617"/>
              <a:gd name="T19" fmla="*/ 5313 h 7362"/>
              <a:gd name="T20" fmla="*/ 4792 w 7617"/>
              <a:gd name="T21" fmla="*/ 4780 h 7362"/>
              <a:gd name="T22" fmla="*/ 5333 w 7617"/>
              <a:gd name="T23" fmla="*/ 4011 h 7362"/>
              <a:gd name="T24" fmla="*/ 6405 w 7617"/>
              <a:gd name="T25" fmla="*/ 4346 h 7362"/>
              <a:gd name="T26" fmla="*/ 7192 w 7617"/>
              <a:gd name="T27" fmla="*/ 5133 h 7362"/>
              <a:gd name="T28" fmla="*/ 7587 w 7617"/>
              <a:gd name="T29" fmla="*/ 5985 h 7362"/>
              <a:gd name="T30" fmla="*/ 6880 w 7617"/>
              <a:gd name="T31" fmla="*/ 6639 h 7362"/>
              <a:gd name="T32" fmla="*/ 6447 w 7617"/>
              <a:gd name="T33" fmla="*/ 7287 h 7362"/>
              <a:gd name="T34" fmla="*/ 5314 w 7617"/>
              <a:gd name="T35" fmla="*/ 6632 h 7362"/>
              <a:gd name="T36" fmla="*/ 5899 w 7617"/>
              <a:gd name="T37" fmla="*/ 6787 h 7362"/>
              <a:gd name="T38" fmla="*/ 5944 w 7617"/>
              <a:gd name="T39" fmla="*/ 6964 h 7362"/>
              <a:gd name="T40" fmla="*/ 6379 w 7617"/>
              <a:gd name="T41" fmla="*/ 7029 h 7362"/>
              <a:gd name="T42" fmla="*/ 6498 w 7617"/>
              <a:gd name="T43" fmla="*/ 6796 h 7362"/>
              <a:gd name="T44" fmla="*/ 6533 w 7617"/>
              <a:gd name="T45" fmla="*/ 6584 h 7362"/>
              <a:gd name="T46" fmla="*/ 6880 w 7617"/>
              <a:gd name="T47" fmla="*/ 6212 h 7362"/>
              <a:gd name="T48" fmla="*/ 7057 w 7617"/>
              <a:gd name="T49" fmla="*/ 6262 h 7362"/>
              <a:gd name="T50" fmla="*/ 7313 w 7617"/>
              <a:gd name="T51" fmla="*/ 5785 h 7362"/>
              <a:gd name="T52" fmla="*/ 7123 w 7617"/>
              <a:gd name="T53" fmla="*/ 5680 h 7362"/>
              <a:gd name="T54" fmla="*/ 6915 w 7617"/>
              <a:gd name="T55" fmla="*/ 5160 h 7362"/>
              <a:gd name="T56" fmla="*/ 6992 w 7617"/>
              <a:gd name="T57" fmla="*/ 4960 h 7362"/>
              <a:gd name="T58" fmla="*/ 6844 w 7617"/>
              <a:gd name="T59" fmla="*/ 4538 h 7362"/>
              <a:gd name="T60" fmla="*/ 6535 w 7617"/>
              <a:gd name="T61" fmla="*/ 4599 h 7362"/>
              <a:gd name="T62" fmla="*/ 5980 w 7617"/>
              <a:gd name="T63" fmla="*/ 4522 h 7362"/>
              <a:gd name="T64" fmla="*/ 5845 w 7617"/>
              <a:gd name="T65" fmla="*/ 4357 h 7362"/>
              <a:gd name="T66" fmla="*/ 5405 w 7617"/>
              <a:gd name="T67" fmla="*/ 4273 h 7362"/>
              <a:gd name="T68" fmla="*/ 5287 w 7617"/>
              <a:gd name="T69" fmla="*/ 4507 h 7362"/>
              <a:gd name="T70" fmla="*/ 5252 w 7617"/>
              <a:gd name="T71" fmla="*/ 4718 h 7362"/>
              <a:gd name="T72" fmla="*/ 4904 w 7617"/>
              <a:gd name="T73" fmla="*/ 5090 h 7362"/>
              <a:gd name="T74" fmla="*/ 4729 w 7617"/>
              <a:gd name="T75" fmla="*/ 5040 h 7362"/>
              <a:gd name="T76" fmla="*/ 4455 w 7617"/>
              <a:gd name="T77" fmla="*/ 5384 h 7362"/>
              <a:gd name="T78" fmla="*/ 4598 w 7617"/>
              <a:gd name="T79" fmla="*/ 5604 h 7362"/>
              <a:gd name="T80" fmla="*/ 4764 w 7617"/>
              <a:gd name="T81" fmla="*/ 5740 h 7362"/>
              <a:gd name="T82" fmla="*/ 4842 w 7617"/>
              <a:gd name="T83" fmla="*/ 6295 h 7362"/>
              <a:gd name="T84" fmla="*/ 4780 w 7617"/>
              <a:gd name="T85" fmla="*/ 6603 h 7362"/>
              <a:gd name="T86" fmla="*/ 5203 w 7617"/>
              <a:gd name="T87" fmla="*/ 6750 h 7362"/>
              <a:gd name="T88" fmla="*/ 5890 w 7617"/>
              <a:gd name="T89" fmla="*/ 6453 h 7362"/>
              <a:gd name="T90" fmla="*/ 6459 w 7617"/>
              <a:gd name="T91" fmla="*/ 5082 h 7362"/>
              <a:gd name="T92" fmla="*/ 5890 w 7617"/>
              <a:gd name="T93" fmla="*/ 5114 h 7362"/>
              <a:gd name="T94" fmla="*/ 6269 w 7617"/>
              <a:gd name="T95" fmla="*/ 6030 h 73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7617" h="7362">
                <a:moveTo>
                  <a:pt x="4900" y="3974"/>
                </a:moveTo>
                <a:cubicBezTo>
                  <a:pt x="4704" y="3877"/>
                  <a:pt x="4498" y="3798"/>
                  <a:pt x="4283" y="3740"/>
                </a:cubicBezTo>
                <a:cubicBezTo>
                  <a:pt x="4347" y="3708"/>
                  <a:pt x="4410" y="3676"/>
                  <a:pt x="4468" y="3634"/>
                </a:cubicBezTo>
                <a:cubicBezTo>
                  <a:pt x="4563" y="3565"/>
                  <a:pt x="4752" y="3400"/>
                  <a:pt x="4825" y="3330"/>
                </a:cubicBezTo>
                <a:cubicBezTo>
                  <a:pt x="4884" y="3274"/>
                  <a:pt x="4998" y="3134"/>
                  <a:pt x="4998" y="3134"/>
                </a:cubicBezTo>
                <a:cubicBezTo>
                  <a:pt x="5235" y="2808"/>
                  <a:pt x="5375" y="2408"/>
                  <a:pt x="5375" y="1975"/>
                </a:cubicBezTo>
                <a:cubicBezTo>
                  <a:pt x="5375" y="931"/>
                  <a:pt x="4558" y="0"/>
                  <a:pt x="3400" y="0"/>
                </a:cubicBezTo>
                <a:cubicBezTo>
                  <a:pt x="2311" y="0"/>
                  <a:pt x="1425" y="886"/>
                  <a:pt x="1425" y="1975"/>
                </a:cubicBezTo>
                <a:cubicBezTo>
                  <a:pt x="1425" y="2746"/>
                  <a:pt x="1870" y="3416"/>
                  <a:pt x="2518" y="3741"/>
                </a:cubicBezTo>
                <a:cubicBezTo>
                  <a:pt x="1069" y="4132"/>
                  <a:pt x="0" y="5455"/>
                  <a:pt x="0" y="7024"/>
                </a:cubicBezTo>
                <a:cubicBezTo>
                  <a:pt x="0" y="7137"/>
                  <a:pt x="91" y="7228"/>
                  <a:pt x="204" y="7228"/>
                </a:cubicBezTo>
                <a:cubicBezTo>
                  <a:pt x="316" y="7228"/>
                  <a:pt x="408" y="7137"/>
                  <a:pt x="408" y="7024"/>
                </a:cubicBezTo>
                <a:cubicBezTo>
                  <a:pt x="408" y="5374"/>
                  <a:pt x="1750" y="4032"/>
                  <a:pt x="3400" y="4032"/>
                </a:cubicBezTo>
                <a:cubicBezTo>
                  <a:pt x="3843" y="4032"/>
                  <a:pt x="4264" y="4129"/>
                  <a:pt x="4641" y="4303"/>
                </a:cubicBezTo>
                <a:cubicBezTo>
                  <a:pt x="4718" y="4184"/>
                  <a:pt x="4804" y="4075"/>
                  <a:pt x="4900" y="3974"/>
                </a:cubicBezTo>
                <a:close/>
                <a:moveTo>
                  <a:pt x="1833" y="1975"/>
                </a:moveTo>
                <a:cubicBezTo>
                  <a:pt x="1833" y="1110"/>
                  <a:pt x="2537" y="408"/>
                  <a:pt x="3400" y="408"/>
                </a:cubicBezTo>
                <a:cubicBezTo>
                  <a:pt x="4264" y="408"/>
                  <a:pt x="4968" y="1111"/>
                  <a:pt x="4968" y="1975"/>
                </a:cubicBezTo>
                <a:cubicBezTo>
                  <a:pt x="4968" y="2840"/>
                  <a:pt x="4264" y="3543"/>
                  <a:pt x="3400" y="3543"/>
                </a:cubicBezTo>
                <a:cubicBezTo>
                  <a:pt x="2536" y="3543"/>
                  <a:pt x="1833" y="2839"/>
                  <a:pt x="1833" y="1975"/>
                </a:cubicBezTo>
                <a:close/>
                <a:moveTo>
                  <a:pt x="6113" y="7362"/>
                </a:moveTo>
                <a:cubicBezTo>
                  <a:pt x="6037" y="7362"/>
                  <a:pt x="5960" y="7342"/>
                  <a:pt x="5891" y="7302"/>
                </a:cubicBezTo>
                <a:cubicBezTo>
                  <a:pt x="5789" y="7243"/>
                  <a:pt x="5716" y="7148"/>
                  <a:pt x="5685" y="7034"/>
                </a:cubicBezTo>
                <a:cubicBezTo>
                  <a:pt x="5578" y="7019"/>
                  <a:pt x="5474" y="6990"/>
                  <a:pt x="5374" y="6952"/>
                </a:cubicBezTo>
                <a:cubicBezTo>
                  <a:pt x="5202" y="7123"/>
                  <a:pt x="4921" y="7123"/>
                  <a:pt x="4750" y="6950"/>
                </a:cubicBezTo>
                <a:lnTo>
                  <a:pt x="4589" y="6789"/>
                </a:lnTo>
                <a:cubicBezTo>
                  <a:pt x="4417" y="6617"/>
                  <a:pt x="4417" y="6338"/>
                  <a:pt x="4588" y="6165"/>
                </a:cubicBezTo>
                <a:cubicBezTo>
                  <a:pt x="4548" y="6065"/>
                  <a:pt x="4520" y="5960"/>
                  <a:pt x="4505" y="5854"/>
                </a:cubicBezTo>
                <a:cubicBezTo>
                  <a:pt x="4391" y="5823"/>
                  <a:pt x="4298" y="5750"/>
                  <a:pt x="4238" y="5648"/>
                </a:cubicBezTo>
                <a:cubicBezTo>
                  <a:pt x="4179" y="5545"/>
                  <a:pt x="4163" y="5427"/>
                  <a:pt x="4193" y="5313"/>
                </a:cubicBezTo>
                <a:lnTo>
                  <a:pt x="4252" y="5093"/>
                </a:lnTo>
                <a:cubicBezTo>
                  <a:pt x="4281" y="4979"/>
                  <a:pt x="4355" y="4884"/>
                  <a:pt x="4458" y="4825"/>
                </a:cubicBezTo>
                <a:cubicBezTo>
                  <a:pt x="4560" y="4767"/>
                  <a:pt x="4678" y="4750"/>
                  <a:pt x="4792" y="4780"/>
                </a:cubicBezTo>
                <a:cubicBezTo>
                  <a:pt x="4825" y="4738"/>
                  <a:pt x="4862" y="4697"/>
                  <a:pt x="4899" y="4659"/>
                </a:cubicBezTo>
                <a:cubicBezTo>
                  <a:pt x="4937" y="4622"/>
                  <a:pt x="4978" y="4585"/>
                  <a:pt x="5020" y="4552"/>
                </a:cubicBezTo>
                <a:cubicBezTo>
                  <a:pt x="4959" y="4317"/>
                  <a:pt x="5099" y="4075"/>
                  <a:pt x="5333" y="4011"/>
                </a:cubicBezTo>
                <a:lnTo>
                  <a:pt x="5553" y="3953"/>
                </a:lnTo>
                <a:cubicBezTo>
                  <a:pt x="5788" y="3890"/>
                  <a:pt x="6030" y="4029"/>
                  <a:pt x="6094" y="4264"/>
                </a:cubicBezTo>
                <a:cubicBezTo>
                  <a:pt x="6202" y="4279"/>
                  <a:pt x="6305" y="4308"/>
                  <a:pt x="6405" y="4346"/>
                </a:cubicBezTo>
                <a:cubicBezTo>
                  <a:pt x="6578" y="4175"/>
                  <a:pt x="6858" y="4175"/>
                  <a:pt x="7029" y="4348"/>
                </a:cubicBezTo>
                <a:lnTo>
                  <a:pt x="7190" y="4509"/>
                </a:lnTo>
                <a:cubicBezTo>
                  <a:pt x="7363" y="4681"/>
                  <a:pt x="7363" y="4960"/>
                  <a:pt x="7192" y="5133"/>
                </a:cubicBezTo>
                <a:cubicBezTo>
                  <a:pt x="7232" y="5233"/>
                  <a:pt x="7259" y="5338"/>
                  <a:pt x="7274" y="5444"/>
                </a:cubicBezTo>
                <a:cubicBezTo>
                  <a:pt x="7388" y="5475"/>
                  <a:pt x="7482" y="5548"/>
                  <a:pt x="7542" y="5650"/>
                </a:cubicBezTo>
                <a:cubicBezTo>
                  <a:pt x="7600" y="5753"/>
                  <a:pt x="7617" y="5871"/>
                  <a:pt x="7587" y="5985"/>
                </a:cubicBezTo>
                <a:lnTo>
                  <a:pt x="7528" y="6205"/>
                </a:lnTo>
                <a:cubicBezTo>
                  <a:pt x="7465" y="6440"/>
                  <a:pt x="7223" y="6580"/>
                  <a:pt x="6988" y="6518"/>
                </a:cubicBezTo>
                <a:cubicBezTo>
                  <a:pt x="6954" y="6560"/>
                  <a:pt x="6918" y="6600"/>
                  <a:pt x="6880" y="6639"/>
                </a:cubicBezTo>
                <a:cubicBezTo>
                  <a:pt x="6843" y="6678"/>
                  <a:pt x="6802" y="6713"/>
                  <a:pt x="6759" y="6746"/>
                </a:cubicBezTo>
                <a:cubicBezTo>
                  <a:pt x="6789" y="6860"/>
                  <a:pt x="6773" y="6978"/>
                  <a:pt x="6714" y="7080"/>
                </a:cubicBezTo>
                <a:cubicBezTo>
                  <a:pt x="6655" y="7183"/>
                  <a:pt x="6559" y="7257"/>
                  <a:pt x="6447" y="7287"/>
                </a:cubicBezTo>
                <a:lnTo>
                  <a:pt x="6227" y="7345"/>
                </a:lnTo>
                <a:cubicBezTo>
                  <a:pt x="6189" y="7357"/>
                  <a:pt x="6150" y="7362"/>
                  <a:pt x="6113" y="7362"/>
                </a:cubicBezTo>
                <a:close/>
                <a:moveTo>
                  <a:pt x="5314" y="6632"/>
                </a:moveTo>
                <a:lnTo>
                  <a:pt x="5402" y="6673"/>
                </a:lnTo>
                <a:cubicBezTo>
                  <a:pt x="5528" y="6733"/>
                  <a:pt x="5662" y="6769"/>
                  <a:pt x="5803" y="6779"/>
                </a:cubicBezTo>
                <a:lnTo>
                  <a:pt x="5899" y="6787"/>
                </a:lnTo>
                <a:lnTo>
                  <a:pt x="5922" y="6880"/>
                </a:lnTo>
                <a:cubicBezTo>
                  <a:pt x="5927" y="6900"/>
                  <a:pt x="5933" y="6923"/>
                  <a:pt x="5939" y="6945"/>
                </a:cubicBezTo>
                <a:lnTo>
                  <a:pt x="5944" y="6964"/>
                </a:lnTo>
                <a:cubicBezTo>
                  <a:pt x="5957" y="7009"/>
                  <a:pt x="5985" y="7047"/>
                  <a:pt x="6027" y="7070"/>
                </a:cubicBezTo>
                <a:cubicBezTo>
                  <a:pt x="6068" y="7094"/>
                  <a:pt x="6114" y="7100"/>
                  <a:pt x="6159" y="7088"/>
                </a:cubicBezTo>
                <a:lnTo>
                  <a:pt x="6379" y="7029"/>
                </a:lnTo>
                <a:cubicBezTo>
                  <a:pt x="6424" y="7017"/>
                  <a:pt x="6462" y="6988"/>
                  <a:pt x="6485" y="6946"/>
                </a:cubicBezTo>
                <a:cubicBezTo>
                  <a:pt x="6509" y="6905"/>
                  <a:pt x="6515" y="6859"/>
                  <a:pt x="6503" y="6814"/>
                </a:cubicBezTo>
                <a:lnTo>
                  <a:pt x="6498" y="6796"/>
                </a:lnTo>
                <a:cubicBezTo>
                  <a:pt x="6492" y="6774"/>
                  <a:pt x="6485" y="6751"/>
                  <a:pt x="6480" y="6731"/>
                </a:cubicBezTo>
                <a:lnTo>
                  <a:pt x="6453" y="6639"/>
                </a:lnTo>
                <a:lnTo>
                  <a:pt x="6533" y="6584"/>
                </a:lnTo>
                <a:cubicBezTo>
                  <a:pt x="6590" y="6544"/>
                  <a:pt x="6645" y="6499"/>
                  <a:pt x="6693" y="6451"/>
                </a:cubicBezTo>
                <a:cubicBezTo>
                  <a:pt x="6741" y="6403"/>
                  <a:pt x="6787" y="6349"/>
                  <a:pt x="6825" y="6292"/>
                </a:cubicBezTo>
                <a:lnTo>
                  <a:pt x="6880" y="6212"/>
                </a:lnTo>
                <a:lnTo>
                  <a:pt x="6973" y="6239"/>
                </a:lnTo>
                <a:cubicBezTo>
                  <a:pt x="6993" y="6245"/>
                  <a:pt x="7014" y="6250"/>
                  <a:pt x="7037" y="6257"/>
                </a:cubicBezTo>
                <a:lnTo>
                  <a:pt x="7057" y="6262"/>
                </a:lnTo>
                <a:cubicBezTo>
                  <a:pt x="7150" y="6287"/>
                  <a:pt x="7247" y="6232"/>
                  <a:pt x="7272" y="6138"/>
                </a:cubicBezTo>
                <a:lnTo>
                  <a:pt x="7330" y="5918"/>
                </a:lnTo>
                <a:cubicBezTo>
                  <a:pt x="7343" y="5873"/>
                  <a:pt x="7337" y="5825"/>
                  <a:pt x="7313" y="5785"/>
                </a:cubicBezTo>
                <a:cubicBezTo>
                  <a:pt x="7289" y="5744"/>
                  <a:pt x="7252" y="5715"/>
                  <a:pt x="7207" y="5703"/>
                </a:cubicBezTo>
                <a:lnTo>
                  <a:pt x="7188" y="5698"/>
                </a:lnTo>
                <a:cubicBezTo>
                  <a:pt x="7165" y="5692"/>
                  <a:pt x="7143" y="5685"/>
                  <a:pt x="7123" y="5680"/>
                </a:cubicBezTo>
                <a:lnTo>
                  <a:pt x="7029" y="5658"/>
                </a:lnTo>
                <a:lnTo>
                  <a:pt x="7022" y="5562"/>
                </a:lnTo>
                <a:cubicBezTo>
                  <a:pt x="7010" y="5421"/>
                  <a:pt x="6975" y="5286"/>
                  <a:pt x="6915" y="5160"/>
                </a:cubicBezTo>
                <a:lnTo>
                  <a:pt x="6874" y="5073"/>
                </a:lnTo>
                <a:lnTo>
                  <a:pt x="6944" y="5007"/>
                </a:lnTo>
                <a:cubicBezTo>
                  <a:pt x="6959" y="4991"/>
                  <a:pt x="6975" y="4977"/>
                  <a:pt x="6992" y="4960"/>
                </a:cubicBezTo>
                <a:lnTo>
                  <a:pt x="7005" y="4946"/>
                </a:lnTo>
                <a:cubicBezTo>
                  <a:pt x="7074" y="4878"/>
                  <a:pt x="7074" y="4766"/>
                  <a:pt x="7005" y="4699"/>
                </a:cubicBezTo>
                <a:lnTo>
                  <a:pt x="6844" y="4538"/>
                </a:lnTo>
                <a:cubicBezTo>
                  <a:pt x="6775" y="4469"/>
                  <a:pt x="6664" y="4469"/>
                  <a:pt x="6597" y="4538"/>
                </a:cubicBezTo>
                <a:lnTo>
                  <a:pt x="6583" y="4552"/>
                </a:lnTo>
                <a:lnTo>
                  <a:pt x="6535" y="4599"/>
                </a:lnTo>
                <a:lnTo>
                  <a:pt x="6469" y="4669"/>
                </a:lnTo>
                <a:lnTo>
                  <a:pt x="6382" y="4628"/>
                </a:lnTo>
                <a:cubicBezTo>
                  <a:pt x="6255" y="4568"/>
                  <a:pt x="6120" y="4532"/>
                  <a:pt x="5980" y="4522"/>
                </a:cubicBezTo>
                <a:lnTo>
                  <a:pt x="5884" y="4514"/>
                </a:lnTo>
                <a:lnTo>
                  <a:pt x="5862" y="4420"/>
                </a:lnTo>
                <a:cubicBezTo>
                  <a:pt x="5857" y="4400"/>
                  <a:pt x="5850" y="4379"/>
                  <a:pt x="5845" y="4357"/>
                </a:cubicBezTo>
                <a:lnTo>
                  <a:pt x="5840" y="4338"/>
                </a:lnTo>
                <a:cubicBezTo>
                  <a:pt x="5815" y="4244"/>
                  <a:pt x="5719" y="4189"/>
                  <a:pt x="5625" y="4214"/>
                </a:cubicBezTo>
                <a:lnTo>
                  <a:pt x="5405" y="4273"/>
                </a:lnTo>
                <a:cubicBezTo>
                  <a:pt x="5360" y="4285"/>
                  <a:pt x="5323" y="4314"/>
                  <a:pt x="5299" y="4355"/>
                </a:cubicBezTo>
                <a:cubicBezTo>
                  <a:pt x="5275" y="4397"/>
                  <a:pt x="5269" y="4443"/>
                  <a:pt x="5282" y="4488"/>
                </a:cubicBezTo>
                <a:lnTo>
                  <a:pt x="5287" y="4507"/>
                </a:lnTo>
                <a:cubicBezTo>
                  <a:pt x="5293" y="4529"/>
                  <a:pt x="5298" y="4550"/>
                  <a:pt x="5304" y="4570"/>
                </a:cubicBezTo>
                <a:lnTo>
                  <a:pt x="5332" y="4663"/>
                </a:lnTo>
                <a:lnTo>
                  <a:pt x="5252" y="4718"/>
                </a:lnTo>
                <a:cubicBezTo>
                  <a:pt x="5194" y="4758"/>
                  <a:pt x="5139" y="4803"/>
                  <a:pt x="5092" y="4850"/>
                </a:cubicBezTo>
                <a:cubicBezTo>
                  <a:pt x="5043" y="4899"/>
                  <a:pt x="4998" y="4953"/>
                  <a:pt x="4959" y="5010"/>
                </a:cubicBezTo>
                <a:lnTo>
                  <a:pt x="4904" y="5090"/>
                </a:lnTo>
                <a:lnTo>
                  <a:pt x="4812" y="5063"/>
                </a:lnTo>
                <a:cubicBezTo>
                  <a:pt x="4792" y="5057"/>
                  <a:pt x="4770" y="5052"/>
                  <a:pt x="4748" y="5045"/>
                </a:cubicBezTo>
                <a:lnTo>
                  <a:pt x="4729" y="5040"/>
                </a:lnTo>
                <a:cubicBezTo>
                  <a:pt x="4684" y="5028"/>
                  <a:pt x="4637" y="5034"/>
                  <a:pt x="4597" y="5058"/>
                </a:cubicBezTo>
                <a:cubicBezTo>
                  <a:pt x="4555" y="5082"/>
                  <a:pt x="4527" y="5119"/>
                  <a:pt x="4514" y="5164"/>
                </a:cubicBezTo>
                <a:lnTo>
                  <a:pt x="4455" y="5384"/>
                </a:lnTo>
                <a:cubicBezTo>
                  <a:pt x="4443" y="5429"/>
                  <a:pt x="4449" y="5477"/>
                  <a:pt x="4473" y="5517"/>
                </a:cubicBezTo>
                <a:cubicBezTo>
                  <a:pt x="4497" y="5557"/>
                  <a:pt x="4534" y="5587"/>
                  <a:pt x="4579" y="5599"/>
                </a:cubicBezTo>
                <a:lnTo>
                  <a:pt x="4598" y="5604"/>
                </a:lnTo>
                <a:cubicBezTo>
                  <a:pt x="4620" y="5610"/>
                  <a:pt x="4643" y="5617"/>
                  <a:pt x="4663" y="5622"/>
                </a:cubicBezTo>
                <a:lnTo>
                  <a:pt x="4757" y="5644"/>
                </a:lnTo>
                <a:lnTo>
                  <a:pt x="4764" y="5740"/>
                </a:lnTo>
                <a:cubicBezTo>
                  <a:pt x="4775" y="5880"/>
                  <a:pt x="4810" y="6015"/>
                  <a:pt x="4870" y="6142"/>
                </a:cubicBezTo>
                <a:lnTo>
                  <a:pt x="4912" y="6229"/>
                </a:lnTo>
                <a:lnTo>
                  <a:pt x="4842" y="6295"/>
                </a:lnTo>
                <a:cubicBezTo>
                  <a:pt x="4827" y="6310"/>
                  <a:pt x="4810" y="6325"/>
                  <a:pt x="4794" y="6342"/>
                </a:cubicBezTo>
                <a:lnTo>
                  <a:pt x="4780" y="6355"/>
                </a:lnTo>
                <a:cubicBezTo>
                  <a:pt x="4712" y="6424"/>
                  <a:pt x="4712" y="6535"/>
                  <a:pt x="4780" y="6603"/>
                </a:cubicBezTo>
                <a:lnTo>
                  <a:pt x="4942" y="6764"/>
                </a:lnTo>
                <a:cubicBezTo>
                  <a:pt x="5010" y="6833"/>
                  <a:pt x="5122" y="6833"/>
                  <a:pt x="5189" y="6764"/>
                </a:cubicBezTo>
                <a:lnTo>
                  <a:pt x="5203" y="6750"/>
                </a:lnTo>
                <a:cubicBezTo>
                  <a:pt x="5219" y="6734"/>
                  <a:pt x="5235" y="6719"/>
                  <a:pt x="5249" y="6703"/>
                </a:cubicBezTo>
                <a:lnTo>
                  <a:pt x="5314" y="6632"/>
                </a:lnTo>
                <a:close/>
                <a:moveTo>
                  <a:pt x="5890" y="6453"/>
                </a:moveTo>
                <a:cubicBezTo>
                  <a:pt x="5684" y="6453"/>
                  <a:pt x="5479" y="6374"/>
                  <a:pt x="5323" y="6218"/>
                </a:cubicBezTo>
                <a:cubicBezTo>
                  <a:pt x="5009" y="5904"/>
                  <a:pt x="5009" y="5395"/>
                  <a:pt x="5323" y="5082"/>
                </a:cubicBezTo>
                <a:cubicBezTo>
                  <a:pt x="5637" y="4768"/>
                  <a:pt x="6145" y="4768"/>
                  <a:pt x="6459" y="5082"/>
                </a:cubicBezTo>
                <a:cubicBezTo>
                  <a:pt x="6773" y="5395"/>
                  <a:pt x="6773" y="5904"/>
                  <a:pt x="6459" y="6218"/>
                </a:cubicBezTo>
                <a:cubicBezTo>
                  <a:pt x="6302" y="6374"/>
                  <a:pt x="6095" y="6453"/>
                  <a:pt x="5890" y="6453"/>
                </a:cubicBezTo>
                <a:close/>
                <a:moveTo>
                  <a:pt x="5890" y="5114"/>
                </a:moveTo>
                <a:cubicBezTo>
                  <a:pt x="5753" y="5114"/>
                  <a:pt x="5615" y="5167"/>
                  <a:pt x="5510" y="5272"/>
                </a:cubicBezTo>
                <a:cubicBezTo>
                  <a:pt x="5302" y="5480"/>
                  <a:pt x="5302" y="5822"/>
                  <a:pt x="5510" y="6030"/>
                </a:cubicBezTo>
                <a:cubicBezTo>
                  <a:pt x="5719" y="6239"/>
                  <a:pt x="6060" y="6239"/>
                  <a:pt x="6269" y="6030"/>
                </a:cubicBezTo>
                <a:cubicBezTo>
                  <a:pt x="6478" y="5822"/>
                  <a:pt x="6478" y="5480"/>
                  <a:pt x="6269" y="5272"/>
                </a:cubicBezTo>
                <a:cubicBezTo>
                  <a:pt x="6165" y="5167"/>
                  <a:pt x="6028" y="5114"/>
                  <a:pt x="5890" y="5114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/>
      <p:bldP spid="76" grpId="0"/>
      <p:bldP spid="4" grpId="0"/>
      <p:bldP spid="6" grpId="0"/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矩形 80"/>
          <p:cNvSpPr/>
          <p:nvPr>
            <p:custDataLst>
              <p:tags r:id="rId1"/>
            </p:custDataLst>
          </p:nvPr>
        </p:nvSpPr>
        <p:spPr>
          <a:xfrm>
            <a:off x="0" y="0"/>
            <a:ext cx="12227495" cy="6858000"/>
          </a:xfrm>
          <a:prstGeom prst="rect">
            <a:avLst/>
          </a:prstGeom>
          <a:gradFill flip="none" rotWithShape="1">
            <a:gsLst>
              <a:gs pos="0">
                <a:srgbClr val="0C3C7D"/>
              </a:gs>
              <a:gs pos="100000">
                <a:srgbClr val="287AAE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 dirty="0">
              <a:solidFill>
                <a:schemeClr val="lt1"/>
              </a:solidFill>
              <a:sym typeface="+mn-ea"/>
            </a:endParaRPr>
          </a:p>
        </p:txBody>
      </p:sp>
      <p:sp>
        <p:nvSpPr>
          <p:cNvPr id="85" name="矩形 84"/>
          <p:cNvSpPr/>
          <p:nvPr/>
        </p:nvSpPr>
        <p:spPr>
          <a:xfrm>
            <a:off x="5024120" y="2597785"/>
            <a:ext cx="4283075" cy="15684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400">
              <a:defRPr/>
            </a:pPr>
            <a:r>
              <a:rPr lang="en-US" altLang="zh-CN" sz="4800" b="1" dirty="0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client </a:t>
            </a:r>
            <a:endParaRPr lang="en-US" altLang="zh-CN" sz="4800" b="1" dirty="0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l" defTabSz="914400">
              <a:defRPr/>
            </a:pPr>
            <a:endParaRPr lang="en-US" altLang="zh-CN" sz="4800" b="1" dirty="0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87" name="文本框 86"/>
          <p:cNvSpPr txBox="1"/>
          <p:nvPr>
            <p:custDataLst>
              <p:tags r:id="rId2"/>
            </p:custDataLst>
          </p:nvPr>
        </p:nvSpPr>
        <p:spPr>
          <a:xfrm>
            <a:off x="1386945" y="2150005"/>
            <a:ext cx="3015831" cy="2061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>
              <a:defRPr/>
            </a:pPr>
            <a:r>
              <a:rPr lang="en-US" altLang="zh-CN" sz="8000" dirty="0">
                <a:solidFill>
                  <a:schemeClr val="lt1"/>
                </a:solidFill>
                <a:latin typeface="Arial Black" panose="020B0A04020102020204" pitchFamily="34" charset="0"/>
                <a:ea typeface="思源宋体 CN Heavy" panose="02010600030101010101" pitchFamily="18" charset="-122"/>
              </a:rPr>
              <a:t>02</a:t>
            </a:r>
            <a:endParaRPr lang="en-US" altLang="zh-CN" sz="8000" dirty="0">
              <a:solidFill>
                <a:schemeClr val="lt1"/>
              </a:solidFill>
              <a:latin typeface="Arial Black" panose="020B0A04020102020204" pitchFamily="34" charset="0"/>
              <a:ea typeface="思源宋体 CN Heavy" panose="02010600030101010101" pitchFamily="18" charset="-122"/>
            </a:endParaRPr>
          </a:p>
          <a:p>
            <a:pPr algn="ctr" defTabSz="914400">
              <a:defRPr/>
            </a:pPr>
            <a:r>
              <a:rPr lang="en-US" altLang="zh-CN" sz="4800" dirty="0">
                <a:solidFill>
                  <a:schemeClr val="lt1"/>
                </a:solidFill>
                <a:latin typeface="思源宋体 CN Heavy" panose="02010600030101010101" pitchFamily="18" charset="-122"/>
                <a:ea typeface="思源宋体 CN Heavy" panose="02010600030101010101" pitchFamily="18" charset="-122"/>
              </a:rPr>
              <a:t>PART</a:t>
            </a:r>
            <a:endParaRPr lang="en-US" altLang="zh-CN" sz="4800" dirty="0">
              <a:solidFill>
                <a:schemeClr val="lt1"/>
              </a:solidFill>
              <a:latin typeface="思源宋体 CN Heavy" panose="02010600030101010101" pitchFamily="18" charset="-122"/>
              <a:ea typeface="思源宋体 CN Heavy" panose="02010600030101010101" pitchFamily="18" charset="-122"/>
            </a:endParaRPr>
          </a:p>
        </p:txBody>
      </p:sp>
      <p:cxnSp>
        <p:nvCxnSpPr>
          <p:cNvPr id="88" name="直接连接符 87"/>
          <p:cNvCxnSpPr/>
          <p:nvPr>
            <p:custDataLst>
              <p:tags r:id="rId3"/>
            </p:custDataLst>
          </p:nvPr>
        </p:nvCxnSpPr>
        <p:spPr>
          <a:xfrm>
            <a:off x="4555296" y="2321171"/>
            <a:ext cx="0" cy="2037504"/>
          </a:xfrm>
          <a:prstGeom prst="line">
            <a:avLst/>
          </a:prstGeom>
          <a:ln w="12700" cmpd="dbl">
            <a:solidFill>
              <a:schemeClr val="l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 descr="图片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rcRect r="-10356"/>
          <a:stretch>
            <a:fillRect/>
          </a:stretch>
        </p:blipFill>
        <p:spPr>
          <a:xfrm>
            <a:off x="8957310" y="265430"/>
            <a:ext cx="3005455" cy="72898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 bldLvl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Picture 4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069" b="31439"/>
          <a:stretch>
            <a:fillRect/>
          </a:stretch>
        </p:blipFill>
        <p:spPr bwMode="auto">
          <a:xfrm>
            <a:off x="-25288" y="9413"/>
            <a:ext cx="12251986" cy="995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" name="矩形 102"/>
          <p:cNvSpPr/>
          <p:nvPr>
            <p:custDataLst>
              <p:tags r:id="rId2"/>
            </p:custDataLst>
          </p:nvPr>
        </p:nvSpPr>
        <p:spPr>
          <a:xfrm>
            <a:off x="-25400" y="-5715"/>
            <a:ext cx="12252325" cy="1006475"/>
          </a:xfrm>
          <a:prstGeom prst="rect">
            <a:avLst/>
          </a:prstGeom>
          <a:gradFill flip="none" rotWithShape="1">
            <a:gsLst>
              <a:gs pos="0">
                <a:srgbClr val="0C3C7D"/>
              </a:gs>
              <a:gs pos="100000">
                <a:srgbClr val="287AAE">
                  <a:alpha val="8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 altLang="zh-CN" dirty="0">
              <a:solidFill>
                <a:schemeClr val="lt1"/>
              </a:solidFill>
              <a:sym typeface="+mn-ea"/>
            </a:endParaRPr>
          </a:p>
        </p:txBody>
      </p:sp>
      <p:sp>
        <p:nvSpPr>
          <p:cNvPr id="90" name="矩形: 圆角 89"/>
          <p:cNvSpPr/>
          <p:nvPr>
            <p:custDataLst>
              <p:tags r:id="rId3"/>
            </p:custDataLst>
          </p:nvPr>
        </p:nvSpPr>
        <p:spPr>
          <a:xfrm>
            <a:off x="4709583" y="303059"/>
            <a:ext cx="1619140" cy="400110"/>
          </a:xfrm>
          <a:prstGeom prst="round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91" name="图形 90" descr="铅笔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43452" y="348131"/>
            <a:ext cx="307332" cy="307332"/>
          </a:xfrm>
          <a:prstGeom prst="rect">
            <a:avLst/>
          </a:prstGeom>
        </p:spPr>
      </p:pic>
      <p:pic>
        <p:nvPicPr>
          <p:cNvPr id="92" name="图形 91" descr="烧瓶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751385" y="348131"/>
            <a:ext cx="307332" cy="307332"/>
          </a:xfrm>
          <a:prstGeom prst="rect">
            <a:avLst/>
          </a:prstGeom>
        </p:spPr>
      </p:pic>
      <p:pic>
        <p:nvPicPr>
          <p:cNvPr id="93" name="图形 92" descr="显微镜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559318" y="348131"/>
            <a:ext cx="307332" cy="307332"/>
          </a:xfrm>
          <a:prstGeom prst="rect">
            <a:avLst/>
          </a:prstGeom>
        </p:spPr>
      </p:pic>
      <p:pic>
        <p:nvPicPr>
          <p:cNvPr id="94" name="图形 93" descr="望远镜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367251" y="348131"/>
            <a:ext cx="307332" cy="307332"/>
          </a:xfrm>
          <a:prstGeom prst="rect">
            <a:avLst/>
          </a:prstGeom>
        </p:spPr>
      </p:pic>
      <p:pic>
        <p:nvPicPr>
          <p:cNvPr id="95" name="图形 94" descr="放大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175184" y="348131"/>
            <a:ext cx="307332" cy="307332"/>
          </a:xfrm>
          <a:prstGeom prst="rect">
            <a:avLst/>
          </a:prstGeom>
        </p:spPr>
      </p:pic>
      <p:sp>
        <p:nvSpPr>
          <p:cNvPr id="96" name="文本框 95"/>
          <p:cNvSpPr txBox="1"/>
          <p:nvPr>
            <p:custDataLst>
              <p:tags r:id="rId15"/>
            </p:custDataLst>
          </p:nvPr>
        </p:nvSpPr>
        <p:spPr>
          <a:xfrm>
            <a:off x="3223260" y="302895"/>
            <a:ext cx="15265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</a:rPr>
              <a:t>Prepare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7" name="文本框 96"/>
          <p:cNvSpPr txBox="1"/>
          <p:nvPr/>
        </p:nvSpPr>
        <p:spPr>
          <a:xfrm>
            <a:off x="501764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000000"/>
                </a:solidFill>
                <a:ea typeface="思源黑体 CN Bold" panose="020B0800000000000000" pitchFamily="34" charset="-122"/>
                <a:cs typeface="+mj-cs"/>
              </a:rPr>
              <a:t>client</a:t>
            </a:r>
            <a:endParaRPr lang="en-US" altLang="zh-CN" sz="2000" dirty="0">
              <a:solidFill>
                <a:srgbClr val="000000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8" name="文本框 97"/>
          <p:cNvSpPr txBox="1"/>
          <p:nvPr/>
        </p:nvSpPr>
        <p:spPr>
          <a:xfrm>
            <a:off x="681178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FFFF"/>
                </a:solidFill>
                <a:ea typeface="思源黑体 CN Bold" panose="020B0800000000000000" pitchFamily="34" charset="-122"/>
                <a:cs typeface="+mj-cs"/>
              </a:rPr>
              <a:t>server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9" name="文本框 98"/>
          <p:cNvSpPr txBox="1"/>
          <p:nvPr/>
        </p:nvSpPr>
        <p:spPr>
          <a:xfrm>
            <a:off x="860592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FFFF"/>
                </a:solidFill>
                <a:ea typeface="思源黑体 CN Bold" panose="020B0800000000000000" pitchFamily="34" charset="-122"/>
                <a:cs typeface="+mj-cs"/>
              </a:rPr>
              <a:t>test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10400065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FFFF"/>
                </a:solidFill>
                <a:ea typeface="思源黑体 CN Bold" panose="020B0800000000000000" pitchFamily="34" charset="-122"/>
                <a:cs typeface="+mj-cs"/>
              </a:rPr>
              <a:t>conclusion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101" name="箭头: V 形 100"/>
          <p:cNvSpPr/>
          <p:nvPr>
            <p:custDataLst>
              <p:tags r:id="rId16"/>
            </p:custDataLst>
          </p:nvPr>
        </p:nvSpPr>
        <p:spPr>
          <a:xfrm rot="5400000">
            <a:off x="5427894" y="741296"/>
            <a:ext cx="139368" cy="225295"/>
          </a:xfrm>
          <a:prstGeom prst="chevron">
            <a:avLst>
              <a:gd name="adj" fmla="val 73684"/>
            </a:avLst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dk1"/>
              </a:solidFill>
            </a:endParaRPr>
          </a:p>
        </p:txBody>
      </p:sp>
      <p:pic>
        <p:nvPicPr>
          <p:cNvPr id="2" name="图片 1" descr="图片1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18"/>
          <a:srcRect r="-10356"/>
          <a:stretch>
            <a:fillRect/>
          </a:stretch>
        </p:blipFill>
        <p:spPr>
          <a:xfrm>
            <a:off x="127635" y="169545"/>
            <a:ext cx="2533650" cy="61468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619582" y="1142946"/>
            <a:ext cx="10203536" cy="423985"/>
            <a:chOff x="4940300" y="3538797"/>
            <a:chExt cx="10203536" cy="423985"/>
          </a:xfrm>
        </p:grpSpPr>
        <p:grpSp>
          <p:nvGrpSpPr>
            <p:cNvPr id="14" name="组合 13"/>
            <p:cNvGrpSpPr/>
            <p:nvPr/>
          </p:nvGrpSpPr>
          <p:grpSpPr>
            <a:xfrm>
              <a:off x="4940300" y="3581780"/>
              <a:ext cx="361950" cy="254002"/>
              <a:chOff x="4940300" y="3428999"/>
              <a:chExt cx="457202" cy="254002"/>
            </a:xfrm>
          </p:grpSpPr>
          <p:sp>
            <p:nvSpPr>
              <p:cNvPr id="15" name="箭头: V 形 24"/>
              <p:cNvSpPr/>
              <p:nvPr>
                <p:custDataLst>
                  <p:tags r:id="rId19"/>
                </p:custDataLst>
              </p:nvPr>
            </p:nvSpPr>
            <p:spPr>
              <a:xfrm>
                <a:off x="4940300" y="3429000"/>
                <a:ext cx="254001" cy="254001"/>
              </a:xfrm>
              <a:prstGeom prst="chevron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dk1"/>
                  </a:solidFill>
                </a:endParaRPr>
              </a:p>
            </p:txBody>
          </p:sp>
          <p:sp>
            <p:nvSpPr>
              <p:cNvPr id="16" name="箭头: V 形 25"/>
              <p:cNvSpPr/>
              <p:nvPr>
                <p:custDataLst>
                  <p:tags r:id="rId20"/>
                </p:custDataLst>
              </p:nvPr>
            </p:nvSpPr>
            <p:spPr>
              <a:xfrm>
                <a:off x="5143501" y="3428999"/>
                <a:ext cx="254001" cy="254001"/>
              </a:xfrm>
              <a:prstGeom prst="chevron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dk1"/>
                  </a:solidFill>
                </a:endParaRPr>
              </a:p>
            </p:txBody>
          </p:sp>
        </p:grpSp>
        <p:cxnSp>
          <p:nvCxnSpPr>
            <p:cNvPr id="17" name="直接连接符 16"/>
            <p:cNvCxnSpPr/>
            <p:nvPr>
              <p:custDataLst>
                <p:tags r:id="rId21"/>
              </p:custDataLst>
            </p:nvPr>
          </p:nvCxnSpPr>
          <p:spPr>
            <a:xfrm>
              <a:off x="4940300" y="3962782"/>
              <a:ext cx="10203536" cy="0"/>
            </a:xfrm>
            <a:prstGeom prst="line">
              <a:avLst/>
            </a:prstGeom>
            <a:ln>
              <a:solidFill>
                <a:schemeClr val="lt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矩形 17"/>
            <p:cNvSpPr/>
            <p:nvPr>
              <p:custDataLst>
                <p:tags r:id="rId22"/>
              </p:custDataLst>
            </p:nvPr>
          </p:nvSpPr>
          <p:spPr>
            <a:xfrm>
              <a:off x="5302250" y="3538797"/>
              <a:ext cx="168392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b="1" dirty="0">
                  <a:solidFill>
                    <a:schemeClr val="dk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send request</a:t>
              </a:r>
              <a:endParaRPr lang="zh-CN" altLang="en-US" b="1" dirty="0">
                <a:solidFill>
                  <a:schemeClr val="dk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3" name="矩形: 圆角 126"/>
          <p:cNvSpPr/>
          <p:nvPr/>
        </p:nvSpPr>
        <p:spPr>
          <a:xfrm>
            <a:off x="331692" y="1812758"/>
            <a:ext cx="5686911" cy="2341783"/>
          </a:xfrm>
          <a:prstGeom prst="roundRect">
            <a:avLst>
              <a:gd name="adj" fmla="val 8717"/>
            </a:avLst>
          </a:prstGeom>
          <a:solidFill>
            <a:sysClr val="window" lastClr="FFFFFF"/>
          </a:solidFill>
          <a:ln w="6350" cap="flat" cmpd="sng" algn="ctr">
            <a:noFill/>
            <a:prstDash val="solid"/>
            <a:miter lim="800000"/>
          </a:ln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>
              <a:defRPr/>
            </a:pPr>
            <a:endParaRPr lang="zh-CN" altLang="en-US" kern="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095" y="1949406"/>
            <a:ext cx="5608508" cy="1935545"/>
          </a:xfrm>
          <a:prstGeom prst="rect">
            <a:avLst/>
          </a:prstGeom>
          <a:ln>
            <a:solidFill>
              <a:schemeClr val="bg1"/>
            </a:solidFill>
          </a:ln>
        </p:spPr>
      </p:pic>
      <p:cxnSp>
        <p:nvCxnSpPr>
          <p:cNvPr id="8" name="肘形连接符 7"/>
          <p:cNvCxnSpPr/>
          <p:nvPr/>
        </p:nvCxnSpPr>
        <p:spPr>
          <a:xfrm>
            <a:off x="4687202" y="2020751"/>
            <a:ext cx="2519983" cy="25841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0" name="矩形: 圆角 126"/>
          <p:cNvSpPr/>
          <p:nvPr/>
        </p:nvSpPr>
        <p:spPr>
          <a:xfrm>
            <a:off x="7283539" y="1906633"/>
            <a:ext cx="4524044" cy="1169548"/>
          </a:xfrm>
          <a:prstGeom prst="roundRect">
            <a:avLst>
              <a:gd name="adj" fmla="val 8717"/>
            </a:avLst>
          </a:prstGeom>
          <a:solidFill>
            <a:sysClr val="window" lastClr="FFFFFF"/>
          </a:solidFill>
          <a:ln w="6350" cap="flat" cmpd="sng" algn="ctr">
            <a:solidFill>
              <a:srgbClr val="E7E6E6">
                <a:lumMod val="75000"/>
              </a:srgbClr>
            </a:solidFill>
            <a:prstDash val="solid"/>
            <a:miter lim="800000"/>
          </a:ln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>
              <a:defRPr/>
            </a:pPr>
            <a:endParaRPr lang="zh-CN" altLang="en-US" kern="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336263" y="1949393"/>
            <a:ext cx="452404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GB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Establish a TCP connection:</a:t>
            </a:r>
            <a:endParaRPr kumimoji="1" lang="en-GB" altLang="zh-CN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en-GB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 Create a TCP socket client socket, using AF_INET for the IPv4 address and SOCK_STREAM for the TCP connection. Use the with statement to ensure that the client socket is automatically closed after use.</a:t>
            </a:r>
            <a:endParaRPr kumimoji="1" lang="zh-CN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: 圆角 126"/>
          <p:cNvSpPr/>
          <p:nvPr/>
        </p:nvSpPr>
        <p:spPr>
          <a:xfrm>
            <a:off x="6529325" y="3341607"/>
            <a:ext cx="4524044" cy="870937"/>
          </a:xfrm>
          <a:prstGeom prst="roundRect">
            <a:avLst>
              <a:gd name="adj" fmla="val 8717"/>
            </a:avLst>
          </a:prstGeom>
          <a:noFill/>
          <a:ln w="6350" cap="flat" cmpd="sng" algn="ctr">
            <a:solidFill>
              <a:srgbClr val="E7E6E6">
                <a:lumMod val="75000"/>
              </a:srgbClr>
            </a:solidFill>
            <a:prstDash val="solid"/>
            <a:miter lim="800000"/>
          </a:ln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>
              <a:defRPr/>
            </a:pPr>
            <a:endParaRPr kumimoji="1" lang="zh-CN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矩形: 圆角 126"/>
          <p:cNvSpPr/>
          <p:nvPr/>
        </p:nvSpPr>
        <p:spPr>
          <a:xfrm>
            <a:off x="5645852" y="5137015"/>
            <a:ext cx="5845216" cy="1384995"/>
          </a:xfrm>
          <a:prstGeom prst="roundRect">
            <a:avLst>
              <a:gd name="adj" fmla="val 8717"/>
            </a:avLst>
          </a:prstGeom>
          <a:noFill/>
          <a:ln w="6350" cap="flat" cmpd="sng" algn="ctr">
            <a:solidFill>
              <a:srgbClr val="E7E6E6">
                <a:lumMod val="75000"/>
              </a:srgbClr>
            </a:solidFill>
            <a:prstDash val="solid"/>
            <a:miter lim="800000"/>
          </a:ln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>
              <a:defRPr/>
            </a:pPr>
            <a:endParaRPr lang="zh-CN" altLang="en-US" kern="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3" name="矩形: 圆角 126"/>
          <p:cNvSpPr/>
          <p:nvPr/>
        </p:nvSpPr>
        <p:spPr>
          <a:xfrm>
            <a:off x="468838" y="5080528"/>
            <a:ext cx="4696925" cy="1158098"/>
          </a:xfrm>
          <a:prstGeom prst="roundRect">
            <a:avLst>
              <a:gd name="adj" fmla="val 8717"/>
            </a:avLst>
          </a:prstGeom>
          <a:noFill/>
          <a:ln w="6350" cap="flat" cmpd="sng" algn="ctr">
            <a:solidFill>
              <a:srgbClr val="E7E6E6">
                <a:lumMod val="75000"/>
              </a:srgbClr>
            </a:solidFill>
            <a:prstDash val="solid"/>
            <a:miter lim="800000"/>
          </a:ln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>
              <a:defRPr/>
            </a:pPr>
            <a:endParaRPr lang="zh-CN" altLang="en-US" kern="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813089" y="1893749"/>
            <a:ext cx="3866537" cy="22251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736735" y="2085996"/>
            <a:ext cx="3866537" cy="22251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2" name="肘形连接符 21"/>
          <p:cNvCxnSpPr/>
          <p:nvPr/>
        </p:nvCxnSpPr>
        <p:spPr>
          <a:xfrm>
            <a:off x="4645656" y="2194193"/>
            <a:ext cx="1883669" cy="137884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6" name="矩形 25"/>
          <p:cNvSpPr/>
          <p:nvPr/>
        </p:nvSpPr>
        <p:spPr>
          <a:xfrm>
            <a:off x="720123" y="2471821"/>
            <a:ext cx="5193789" cy="37518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7" name="肘形连接符 36"/>
          <p:cNvCxnSpPr>
            <a:stCxn id="26" idx="3"/>
          </p:cNvCxnSpPr>
          <p:nvPr/>
        </p:nvCxnSpPr>
        <p:spPr>
          <a:xfrm>
            <a:off x="5913912" y="2659412"/>
            <a:ext cx="259487" cy="250226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本框 37"/>
          <p:cNvSpPr txBox="1"/>
          <p:nvPr/>
        </p:nvSpPr>
        <p:spPr>
          <a:xfrm>
            <a:off x="5896470" y="5112357"/>
            <a:ext cx="524889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GB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Construct and send the request: Construct a simple HTTP GET request with the file path specified by the </a:t>
            </a:r>
            <a:r>
              <a:rPr kumimoji="1" lang="en-GB" altLang="zh-CN" sz="1400" dirty="0" err="1">
                <a:latin typeface="Arial" panose="020B0604020202020204" pitchFamily="34" charset="0"/>
                <a:cs typeface="Arial" panose="020B0604020202020204" pitchFamily="34" charset="0"/>
              </a:rPr>
              <a:t>file_path</a:t>
            </a:r>
            <a:r>
              <a:rPr kumimoji="1" lang="en-GB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 parameter. The request contains the HTTP/1.1 protocol version, the Host address host, and the Connection: close field (indicating that the connection is closed when the request is complete). The request is then sent to the server via the socket.</a:t>
            </a:r>
            <a:endParaRPr kumimoji="1" lang="zh-CN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941814" y="3261255"/>
            <a:ext cx="2001638" cy="19450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41" name="直线箭头连接符 40"/>
          <p:cNvCxnSpPr/>
          <p:nvPr/>
        </p:nvCxnSpPr>
        <p:spPr>
          <a:xfrm>
            <a:off x="2258556" y="3455760"/>
            <a:ext cx="0" cy="15985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本框 41"/>
          <p:cNvSpPr txBox="1"/>
          <p:nvPr/>
        </p:nvSpPr>
        <p:spPr>
          <a:xfrm>
            <a:off x="688769" y="5284519"/>
            <a:ext cx="43699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GB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Receive data: Initializes an empty byte response to store the data returned by the server. Enter the while loop, receiving up to 1024 bytes of data at a time from the server</a:t>
            </a:r>
            <a:endParaRPr kumimoji="1" lang="zh-CN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6571709" y="3433982"/>
            <a:ext cx="40927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GB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Connect to the specified server address and port.</a:t>
            </a:r>
            <a:endParaRPr kumimoji="1" lang="zh-CN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kumimoji="1" lang="zh-CN" altLang="en-US" dirty="0"/>
          </a:p>
        </p:txBody>
      </p:sp>
    </p:spTree>
    <p:custDataLst>
      <p:tags r:id="rId2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10.xml><?xml version="1.0" encoding="utf-8"?>
<p:tagLst xmlns:p="http://schemas.openxmlformats.org/presentationml/2006/main">
  <p:tag name="KSO_WM_UNIT_FILL_FORE_SCHEMECOLOR_INDEX_1_BRIGHTNESS" val="0"/>
  <p:tag name="KSO_WM_UNIT_FILL_FORE_SCHEMECOLOR_INDEX_1" val="14"/>
  <p:tag name="KSO_WM_UNIT_FILL_FORE_SCHEMECOLOR_INDEX_1_POS" val="0"/>
  <p:tag name="KSO_WM_UNIT_FILL_FORE_SCHEMECOLOR_INDEX_1_TRANS" val="0.68"/>
  <p:tag name="KSO_WM_UNIT_FILL_FORE_SCHEMECOLOR_INDEX_2_BRIGHTNESS" val="0"/>
  <p:tag name="KSO_WM_UNIT_FILL_FORE_SCHEMECOLOR_INDEX_2" val="14"/>
  <p:tag name="KSO_WM_UNIT_FILL_FORE_SCHEMECOLOR_INDEX_2_POS" val="1"/>
  <p:tag name="KSO_WM_UNIT_FILL_FORE_SCHEMECOLOR_INDEX_2_TRANS" val="1"/>
  <p:tag name="KSO_WM_UNIT_FILL_GRADIENT_TYPE" val="0"/>
  <p:tag name="KSO_WM_UNIT_FILL_GRADIENT_ANGLE" val="0"/>
  <p:tag name="KSO_WM_UNIT_FILL_GRADIENT_DIRECTION" val="3"/>
  <p:tag name="KSO_WM_UNIT_FILL_TYPE" val="3"/>
  <p:tag name="KSO_WM_UNIT_TEXT_FILL_FORE_SCHEMECOLOR_INDEX_BRIGHTNESS" val="0"/>
  <p:tag name="KSO_WM_UNIT_TEXT_FILL_FORE_SCHEMECOLOR_INDEX" val="14"/>
  <p:tag name="KSO_WM_UNIT_TEXT_FILL_TYPE" val="1"/>
</p:tagLst>
</file>

<file path=ppt/tags/tag100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01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02.xml><?xml version="1.0" encoding="utf-8"?>
<p:tagLst xmlns:p="http://schemas.openxmlformats.org/presentationml/2006/main">
  <p:tag name="KSO_WM_UNIT_LINE_FORE_SCHEMECOLOR_INDEX_BRIGHTNESS" val="-0.25"/>
  <p:tag name="KSO_WM_UNIT_LINE_FORE_SCHEMECOLOR_INDEX" val="14"/>
  <p:tag name="KSO_WM_UNIT_LINE_FILL_TYPE" val="2"/>
</p:tagLst>
</file>

<file path=ppt/tags/tag103.xml><?xml version="1.0" encoding="utf-8"?>
<p:tagLst xmlns:p="http://schemas.openxmlformats.org/presentationml/2006/main">
  <p:tag name="KSO_WM_UNIT_TEXT_FILL_FORE_SCHEMECOLOR_INDEX_BRIGHTNESS" val="0.15"/>
  <p:tag name="KSO_WM_UNIT_TEXT_FILL_FORE_SCHEMECOLOR_INDEX" val="13"/>
  <p:tag name="KSO_WM_UNIT_TEXT_FILL_TYPE" val="1"/>
</p:tagLst>
</file>

<file path=ppt/tags/tag104.xml><?xml version="1.0" encoding="utf-8"?>
<p:tagLst xmlns:p="http://schemas.openxmlformats.org/presentationml/2006/main">
  <p:tag name="ISLIDE.ICON" val="#370237;"/>
</p:tagLst>
</file>

<file path=ppt/tags/tag105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106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107.xml><?xml version="1.0" encoding="utf-8"?>
<p:tagLst xmlns:p="http://schemas.openxmlformats.org/presentationml/2006/main">
  <p:tag name="KSO_WM_UNIT_LINE_FORE_SCHEMECOLOR_INDEX_BRIGHTNESS" val="0"/>
  <p:tag name="KSO_WM_UNIT_LINE_FORE_SCHEMECOLOR_INDEX" val="14"/>
  <p:tag name="KSO_WM_UNIT_LINE_FILL_TYPE" val="2"/>
</p:tagLst>
</file>

<file path=ppt/tags/tag108.xml><?xml version="1.0" encoding="utf-8"?>
<p:tagLst xmlns:p="http://schemas.openxmlformats.org/presentationml/2006/main">
  <p:tag name="KSO_WM_BEAUTIFY_FLAG" val=""/>
</p:tagLst>
</file>

<file path=ppt/tags/tag109.xml><?xml version="1.0" encoding="utf-8"?>
<p:tagLst xmlns:p="http://schemas.openxmlformats.org/presentationml/2006/main">
  <p:tag name="ISLIDE.ICON" val="#370237;"/>
</p:tagLst>
</file>

<file path=ppt/tags/tag11.xml><?xml version="1.0" encoding="utf-8"?>
<p:tagLst xmlns:p="http://schemas.openxmlformats.org/presentationml/2006/main">
  <p:tag name="KSO_WM_UNIT_FILL_FORE_SCHEMECOLOR_INDEX_1_BRIGHTNESS" val="0"/>
  <p:tag name="KSO_WM_UNIT_FILL_FORE_SCHEMECOLOR_INDEX_1" val="14"/>
  <p:tag name="KSO_WM_UNIT_FILL_FORE_SCHEMECOLOR_INDEX_1_POS" val="0"/>
  <p:tag name="KSO_WM_UNIT_FILL_FORE_SCHEMECOLOR_INDEX_1_TRANS" val="0.68"/>
  <p:tag name="KSO_WM_UNIT_FILL_FORE_SCHEMECOLOR_INDEX_2_BRIGHTNESS" val="0"/>
  <p:tag name="KSO_WM_UNIT_FILL_FORE_SCHEMECOLOR_INDEX_2" val="14"/>
  <p:tag name="KSO_WM_UNIT_FILL_FORE_SCHEMECOLOR_INDEX_2_POS" val="1"/>
  <p:tag name="KSO_WM_UNIT_FILL_FORE_SCHEMECOLOR_INDEX_2_TRANS" val="1"/>
  <p:tag name="KSO_WM_UNIT_FILL_GRADIENT_TYPE" val="0"/>
  <p:tag name="KSO_WM_UNIT_FILL_GRADIENT_ANGLE" val="0"/>
  <p:tag name="KSO_WM_UNIT_FILL_GRADIENT_DIRECTION" val="3"/>
  <p:tag name="KSO_WM_UNIT_FILL_TYPE" val="3"/>
  <p:tag name="KSO_WM_UNIT_TEXT_FILL_FORE_SCHEMECOLOR_INDEX_BRIGHTNESS" val="0"/>
  <p:tag name="KSO_WM_UNIT_TEXT_FILL_FORE_SCHEMECOLOR_INDEX" val="14"/>
  <p:tag name="KSO_WM_UNIT_TEXT_FILL_TYPE" val="1"/>
</p:tagLst>
</file>

<file path=ppt/tags/tag110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111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12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</p:tagLst>
</file>

<file path=ppt/tags/tag113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114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115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16.xml><?xml version="1.0" encoding="utf-8"?>
<p:tagLst xmlns:p="http://schemas.openxmlformats.org/presentationml/2006/main">
  <p:tag name="KSO_WM_BEAUTIFY_FLAG" val=""/>
</p:tagLst>
</file>

<file path=ppt/tags/tag117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18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19.xml><?xml version="1.0" encoding="utf-8"?>
<p:tagLst xmlns:p="http://schemas.openxmlformats.org/presentationml/2006/main">
  <p:tag name="KSO_WM_UNIT_LINE_FORE_SCHEMECOLOR_INDEX_BRIGHTNESS" val="-0.25"/>
  <p:tag name="KSO_WM_UNIT_LINE_FORE_SCHEMECOLOR_INDEX" val="14"/>
  <p:tag name="KSO_WM_UNIT_LINE_FILL_TYPE" val="2"/>
</p:tagLst>
</file>

<file path=ppt/tags/tag12.xml><?xml version="1.0" encoding="utf-8"?>
<p:tagLst xmlns:p="http://schemas.openxmlformats.org/presentationml/2006/main">
  <p:tag name="KSO_WM_UNIT_FILL_FORE_SCHEMECOLOR_INDEX_1_BRIGHTNESS" val="0"/>
  <p:tag name="KSO_WM_UNIT_FILL_FORE_SCHEMECOLOR_INDEX_1" val="14"/>
  <p:tag name="KSO_WM_UNIT_FILL_FORE_SCHEMECOLOR_INDEX_1_POS" val="0"/>
  <p:tag name="KSO_WM_UNIT_FILL_FORE_SCHEMECOLOR_INDEX_1_TRANS" val="0.68"/>
  <p:tag name="KSO_WM_UNIT_FILL_FORE_SCHEMECOLOR_INDEX_2_BRIGHTNESS" val="0"/>
  <p:tag name="KSO_WM_UNIT_FILL_FORE_SCHEMECOLOR_INDEX_2" val="14"/>
  <p:tag name="KSO_WM_UNIT_FILL_FORE_SCHEMECOLOR_INDEX_2_POS" val="1"/>
  <p:tag name="KSO_WM_UNIT_FILL_FORE_SCHEMECOLOR_INDEX_2_TRANS" val="1"/>
  <p:tag name="KSO_WM_UNIT_FILL_GRADIENT_TYPE" val="0"/>
  <p:tag name="KSO_WM_UNIT_FILL_GRADIENT_ANGLE" val="0"/>
  <p:tag name="KSO_WM_UNIT_FILL_GRADIENT_DIRECTION" val="3"/>
  <p:tag name="KSO_WM_UNIT_FILL_TYPE" val="3"/>
  <p:tag name="KSO_WM_UNIT_TEXT_FILL_FORE_SCHEMECOLOR_INDEX_BRIGHTNESS" val="0"/>
  <p:tag name="KSO_WM_UNIT_TEXT_FILL_FORE_SCHEMECOLOR_INDEX" val="14"/>
  <p:tag name="KSO_WM_UNIT_TEXT_FILL_TYPE" val="1"/>
</p:tagLst>
</file>

<file path=ppt/tags/tag120.xml><?xml version="1.0" encoding="utf-8"?>
<p:tagLst xmlns:p="http://schemas.openxmlformats.org/presentationml/2006/main">
  <p:tag name="KSO_WM_UNIT_TEXT_FILL_FORE_SCHEMECOLOR_INDEX_BRIGHTNESS" val="0.15"/>
  <p:tag name="KSO_WM_UNIT_TEXT_FILL_FORE_SCHEMECOLOR_INDEX" val="13"/>
  <p:tag name="KSO_WM_UNIT_TEXT_FILL_TYPE" val="1"/>
</p:tagLst>
</file>

<file path=ppt/tags/tag121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122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23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</p:tagLst>
</file>

<file path=ppt/tags/tag124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125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126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27.xml><?xml version="1.0" encoding="utf-8"?>
<p:tagLst xmlns:p="http://schemas.openxmlformats.org/presentationml/2006/main">
  <p:tag name="KSO_WM_BEAUTIFY_FLAG" val=""/>
</p:tagLst>
</file>

<file path=ppt/tags/tag128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29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3.xml><?xml version="1.0" encoding="utf-8"?>
<p:tagLst xmlns:p="http://schemas.openxmlformats.org/presentationml/2006/main">
  <p:tag name="KSO_WM_UNIT_FILL_FORE_SCHEMECOLOR_INDEX_1_BRIGHTNESS" val="0"/>
  <p:tag name="KSO_WM_UNIT_FILL_FORE_SCHEMECOLOR_INDEX_1" val="14"/>
  <p:tag name="KSO_WM_UNIT_FILL_FORE_SCHEMECOLOR_INDEX_1_POS" val="0"/>
  <p:tag name="KSO_WM_UNIT_FILL_FORE_SCHEMECOLOR_INDEX_1_TRANS" val="0.68"/>
  <p:tag name="KSO_WM_UNIT_FILL_FORE_SCHEMECOLOR_INDEX_2_BRIGHTNESS" val="0"/>
  <p:tag name="KSO_WM_UNIT_FILL_FORE_SCHEMECOLOR_INDEX_2" val="14"/>
  <p:tag name="KSO_WM_UNIT_FILL_FORE_SCHEMECOLOR_INDEX_2_POS" val="1"/>
  <p:tag name="KSO_WM_UNIT_FILL_FORE_SCHEMECOLOR_INDEX_2_TRANS" val="1"/>
  <p:tag name="KSO_WM_UNIT_FILL_GRADIENT_TYPE" val="0"/>
  <p:tag name="KSO_WM_UNIT_FILL_GRADIENT_ANGLE" val="0"/>
  <p:tag name="KSO_WM_UNIT_FILL_GRADIENT_DIRECTION" val="3"/>
  <p:tag name="KSO_WM_UNIT_FILL_TYPE" val="3"/>
  <p:tag name="KSO_WM_UNIT_TEXT_FILL_FORE_SCHEMECOLOR_INDEX_BRIGHTNESS" val="0"/>
  <p:tag name="KSO_WM_UNIT_TEXT_FILL_FORE_SCHEMECOLOR_INDEX" val="14"/>
  <p:tag name="KSO_WM_UNIT_TEXT_FILL_TYPE" val="1"/>
</p:tagLst>
</file>

<file path=ppt/tags/tag130.xml><?xml version="1.0" encoding="utf-8"?>
<p:tagLst xmlns:p="http://schemas.openxmlformats.org/presentationml/2006/main">
  <p:tag name="KSO_WM_UNIT_LINE_FORE_SCHEMECOLOR_INDEX_BRIGHTNESS" val="-0.25"/>
  <p:tag name="KSO_WM_UNIT_LINE_FORE_SCHEMECOLOR_INDEX" val="14"/>
  <p:tag name="KSO_WM_UNIT_LINE_FILL_TYPE" val="2"/>
</p:tagLst>
</file>

<file path=ppt/tags/tag131.xml><?xml version="1.0" encoding="utf-8"?>
<p:tagLst xmlns:p="http://schemas.openxmlformats.org/presentationml/2006/main">
  <p:tag name="KSO_WM_UNIT_TEXT_FILL_FORE_SCHEMECOLOR_INDEX_BRIGHTNESS" val="0.15"/>
  <p:tag name="KSO_WM_UNIT_TEXT_FILL_FORE_SCHEMECOLOR_INDEX" val="13"/>
  <p:tag name="KSO_WM_UNIT_TEXT_FILL_TYPE" val="1"/>
</p:tagLst>
</file>

<file path=ppt/tags/tag132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133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34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</p:tagLst>
</file>

<file path=ppt/tags/tag135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136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137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38.xml><?xml version="1.0" encoding="utf-8"?>
<p:tagLst xmlns:p="http://schemas.openxmlformats.org/presentationml/2006/main">
  <p:tag name="KSO_WM_BEAUTIFY_FLAG" val=""/>
</p:tagLst>
</file>

<file path=ppt/tags/tag139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4.xml><?xml version="1.0" encoding="utf-8"?>
<p:tagLst xmlns:p="http://schemas.openxmlformats.org/presentationml/2006/main">
  <p:tag name="KSO_WM_UNIT_LINE_FORE_SCHEMECOLOR_INDEX_1_BRIGHTNESS" val="0"/>
  <p:tag name="KSO_WM_UNIT_LINE_FORE_SCHEMECOLOR_INDEX_1" val="14"/>
  <p:tag name="KSO_WM_UNIT_LINE_FORE_SCHEMECOLOR_INDEX_1_POS" val="0"/>
  <p:tag name="KSO_WM_UNIT_LINE_FORE_SCHEMECOLOR_INDEX_1_TRANS" val="0"/>
  <p:tag name="KSO_WM_UNIT_LINE_FORE_SCHEMECOLOR_INDEX_2_BRIGHTNESS" val="0"/>
  <p:tag name="KSO_WM_UNIT_LINE_FORE_SCHEMECOLOR_INDEX_2" val="14"/>
  <p:tag name="KSO_WM_UNIT_LINE_FORE_SCHEMECOLOR_INDEX_2_POS" val="1"/>
  <p:tag name="KSO_WM_UNIT_LINE_FORE_SCHEMECOLOR_INDEX_2_TRANS" val="1"/>
  <p:tag name="KSO_WM_UNIT_LINE_GRADIENT_TYPE" val="0"/>
  <p:tag name="KSO_WM_UNIT_LINE_GRADIENT_ANGLE" val="180"/>
  <p:tag name="KSO_WM_UNIT_LINE_GRADIENT_DIRECTION" val="4"/>
  <p:tag name="KSO_WM_UNIT_LINE_FILL_TYPE" val="5"/>
</p:tagLst>
</file>

<file path=ppt/tags/tag140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41.xml><?xml version="1.0" encoding="utf-8"?>
<p:tagLst xmlns:p="http://schemas.openxmlformats.org/presentationml/2006/main">
  <p:tag name="KSO_WM_UNIT_LINE_FORE_SCHEMECOLOR_INDEX_BRIGHTNESS" val="-0.25"/>
  <p:tag name="KSO_WM_UNIT_LINE_FORE_SCHEMECOLOR_INDEX" val="14"/>
  <p:tag name="KSO_WM_UNIT_LINE_FILL_TYPE" val="2"/>
</p:tagLst>
</file>

<file path=ppt/tags/tag142.xml><?xml version="1.0" encoding="utf-8"?>
<p:tagLst xmlns:p="http://schemas.openxmlformats.org/presentationml/2006/main">
  <p:tag name="KSO_WM_UNIT_TEXT_FILL_FORE_SCHEMECOLOR_INDEX_BRIGHTNESS" val="0.15"/>
  <p:tag name="KSO_WM_UNIT_TEXT_FILL_FORE_SCHEMECOLOR_INDEX" val="13"/>
  <p:tag name="KSO_WM_UNIT_TEXT_FILL_TYPE" val="1"/>
</p:tagLst>
</file>

<file path=ppt/tags/tag143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144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45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</p:tagLst>
</file>

<file path=ppt/tags/tag146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147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148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49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UNIT_LINE_FORE_SCHEMECOLOR_INDEX_BRIGHTNESS" val="0"/>
  <p:tag name="KSO_WM_UNIT_LINE_FORE_SCHEMECOLOR_INDEX" val="14"/>
  <p:tag name="KSO_WM_UNIT_LINE_FILL_TYPE" val="2"/>
</p:tagLst>
</file>

<file path=ppt/tags/tag150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51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52.xml><?xml version="1.0" encoding="utf-8"?>
<p:tagLst xmlns:p="http://schemas.openxmlformats.org/presentationml/2006/main">
  <p:tag name="KSO_WM_UNIT_LINE_FORE_SCHEMECOLOR_INDEX_BRIGHTNESS" val="-0.25"/>
  <p:tag name="KSO_WM_UNIT_LINE_FORE_SCHEMECOLOR_INDEX" val="14"/>
  <p:tag name="KSO_WM_UNIT_LINE_FILL_TYPE" val="2"/>
</p:tagLst>
</file>

<file path=ppt/tags/tag153.xml><?xml version="1.0" encoding="utf-8"?>
<p:tagLst xmlns:p="http://schemas.openxmlformats.org/presentationml/2006/main">
  <p:tag name="KSO_WM_UNIT_TEXT_FILL_FORE_SCHEMECOLOR_INDEX_BRIGHTNESS" val="0.15"/>
  <p:tag name="KSO_WM_UNIT_TEXT_FILL_FORE_SCHEMECOLOR_INDEX" val="13"/>
  <p:tag name="KSO_WM_UNIT_TEXT_FILL_TYPE" val="1"/>
</p:tagLst>
</file>

<file path=ppt/tags/tag154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155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156.xml><?xml version="1.0" encoding="utf-8"?>
<p:tagLst xmlns:p="http://schemas.openxmlformats.org/presentationml/2006/main">
  <p:tag name="KSO_WM_UNIT_LINE_FORE_SCHEMECOLOR_INDEX_BRIGHTNESS" val="0"/>
  <p:tag name="KSO_WM_UNIT_LINE_FORE_SCHEMECOLOR_INDEX" val="14"/>
  <p:tag name="KSO_WM_UNIT_LINE_FILL_TYPE" val="2"/>
</p:tagLst>
</file>

<file path=ppt/tags/tag157.xml><?xml version="1.0" encoding="utf-8"?>
<p:tagLst xmlns:p="http://schemas.openxmlformats.org/presentationml/2006/main">
  <p:tag name="KSO_WM_BEAUTIFY_FLAG" val=""/>
</p:tagLst>
</file>

<file path=ppt/tags/tag158.xml><?xml version="1.0" encoding="utf-8"?>
<p:tagLst xmlns:p="http://schemas.openxmlformats.org/presentationml/2006/main">
  <p:tag name="ISLIDE.ICON" val="#370237;"/>
</p:tagLst>
</file>

<file path=ppt/tags/tag159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16.xml><?xml version="1.0" encoding="utf-8"?>
<p:tagLst xmlns:p="http://schemas.openxmlformats.org/presentationml/2006/main">
  <p:tag name="KSO_WM_UNIT_LINE_FORE_SCHEMECOLOR_INDEX_BRIGHTNESS" val="0"/>
  <p:tag name="KSO_WM_UNIT_LINE_FORE_SCHEMECOLOR_INDEX" val="14"/>
  <p:tag name="KSO_WM_UNIT_LINE_FILL_TYPE" val="2"/>
</p:tagLst>
</file>

<file path=ppt/tags/tag160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61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</p:tagLst>
</file>

<file path=ppt/tags/tag162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163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164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165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66.xml><?xml version="1.0" encoding="utf-8"?>
<p:tagLst xmlns:p="http://schemas.openxmlformats.org/presentationml/2006/main">
  <p:tag name="KSO_WM_BEAUTIFY_FLAG" val=""/>
</p:tagLst>
</file>

<file path=ppt/tags/tag167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68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69.xml><?xml version="1.0" encoding="utf-8"?>
<p:tagLst xmlns:p="http://schemas.openxmlformats.org/presentationml/2006/main">
  <p:tag name="KSO_WM_UNIT_LINE_FORE_SCHEMECOLOR_INDEX_BRIGHTNESS" val="-0.25"/>
  <p:tag name="KSO_WM_UNIT_LINE_FORE_SCHEMECOLOR_INDEX" val="14"/>
  <p:tag name="KSO_WM_UNIT_LINE_FILL_TYPE" val="2"/>
</p:tagLst>
</file>

<file path=ppt/tags/tag17.xml><?xml version="1.0" encoding="utf-8"?>
<p:tagLst xmlns:p="http://schemas.openxmlformats.org/presentationml/2006/main">
  <p:tag name="KSO_WM_UNIT_LINE_FORE_SCHEMECOLOR_INDEX_BRIGHTNESS" val="0"/>
  <p:tag name="KSO_WM_UNIT_LINE_FORE_SCHEMECOLOR_INDEX" val="14"/>
  <p:tag name="KSO_WM_UNIT_LINE_FILL_TYPE" val="2"/>
</p:tagLst>
</file>

<file path=ppt/tags/tag170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7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72.xml><?xml version="1.0" encoding="utf-8"?>
<p:tagLst xmlns:p="http://schemas.openxmlformats.org/presentationml/2006/main">
  <p:tag name="ISLIDE.ICON" val="#370237;"/>
</p:tagLst>
</file>

<file path=ppt/tags/tag173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174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75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</p:tagLst>
</file>

<file path=ppt/tags/tag176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177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178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179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8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180.xml><?xml version="1.0" encoding="utf-8"?>
<p:tagLst xmlns:p="http://schemas.openxmlformats.org/presentationml/2006/main">
  <p:tag name="KSO_WM_BEAUTIFY_FLAG" val=""/>
</p:tagLst>
</file>

<file path=ppt/tags/tag181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82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83.xml><?xml version="1.0" encoding="utf-8"?>
<p:tagLst xmlns:p="http://schemas.openxmlformats.org/presentationml/2006/main">
  <p:tag name="KSO_WM_UNIT_LINE_FORE_SCHEMECOLOR_INDEX_BRIGHTNESS" val="-0.25"/>
  <p:tag name="KSO_WM_UNIT_LINE_FORE_SCHEMECOLOR_INDEX" val="14"/>
  <p:tag name="KSO_WM_UNIT_LINE_FILL_TYPE" val="2"/>
</p:tagLst>
</file>

<file path=ppt/tags/tag18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8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86.xml><?xml version="1.0" encoding="utf-8"?>
<p:tagLst xmlns:p="http://schemas.openxmlformats.org/presentationml/2006/main">
  <p:tag name="ISLIDE.ICON" val="#370237;"/>
</p:tagLst>
</file>

<file path=ppt/tags/tag187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188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89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</p:tagLst>
</file>

<file path=ppt/tags/tag19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190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191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192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193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94.xml><?xml version="1.0" encoding="utf-8"?>
<p:tagLst xmlns:p="http://schemas.openxmlformats.org/presentationml/2006/main">
  <p:tag name="KSO_WM_BEAUTIFY_FLAG" val=""/>
</p:tagLst>
</file>

<file path=ppt/tags/tag195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96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97.xml><?xml version="1.0" encoding="utf-8"?>
<p:tagLst xmlns:p="http://schemas.openxmlformats.org/presentationml/2006/main">
  <p:tag name="KSO_WM_UNIT_LINE_FORE_SCHEMECOLOR_INDEX_BRIGHTNESS" val="-0.25"/>
  <p:tag name="KSO_WM_UNIT_LINE_FORE_SCHEMECOLOR_INDEX" val="14"/>
  <p:tag name="KSO_WM_UNIT_LINE_FILL_TYPE" val="2"/>
</p:tagLst>
</file>

<file path=ppt/tags/tag198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99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0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200.xml><?xml version="1.0" encoding="utf-8"?>
<p:tagLst xmlns:p="http://schemas.openxmlformats.org/presentationml/2006/main">
  <p:tag name="ISLIDE.ICON" val="#370237;"/>
</p:tagLst>
</file>

<file path=ppt/tags/tag201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02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03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</p:tagLst>
</file>

<file path=ppt/tags/tag204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205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206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207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08.xml><?xml version="1.0" encoding="utf-8"?>
<p:tagLst xmlns:p="http://schemas.openxmlformats.org/presentationml/2006/main">
  <p:tag name="KSO_WM_BEAUTIFY_FLAG" val=""/>
</p:tagLst>
</file>

<file path=ppt/tags/tag209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1.xml><?xml version="1.0" encoding="utf-8"?>
<p:tagLst xmlns:p="http://schemas.openxmlformats.org/presentationml/2006/main">
  <p:tag name="KSO_WM_UNIT_LINE_FORE_SCHEMECOLOR_INDEX_1_BRIGHTNESS" val="0"/>
  <p:tag name="KSO_WM_UNIT_LINE_FORE_SCHEMECOLOR_INDEX_1" val="14"/>
  <p:tag name="KSO_WM_UNIT_LINE_FORE_SCHEMECOLOR_INDEX_1_POS" val="0"/>
  <p:tag name="KSO_WM_UNIT_LINE_FORE_SCHEMECOLOR_INDEX_1_TRANS" val="0"/>
  <p:tag name="KSO_WM_UNIT_LINE_FORE_SCHEMECOLOR_INDEX_2_BRIGHTNESS" val="0"/>
  <p:tag name="KSO_WM_UNIT_LINE_FORE_SCHEMECOLOR_INDEX_2" val="14"/>
  <p:tag name="KSO_WM_UNIT_LINE_FORE_SCHEMECOLOR_INDEX_2_POS" val="1"/>
  <p:tag name="KSO_WM_UNIT_LINE_FORE_SCHEMECOLOR_INDEX_2_TRANS" val="1"/>
  <p:tag name="KSO_WM_UNIT_LINE_GRADIENT_TYPE" val="0"/>
  <p:tag name="KSO_WM_UNIT_LINE_GRADIENT_ANGLE" val="180"/>
  <p:tag name="KSO_WM_UNIT_LINE_GRADIENT_DIRECTION" val="4"/>
  <p:tag name="KSO_WM_UNIT_LINE_FILL_TYPE" val="5"/>
</p:tagLst>
</file>

<file path=ppt/tags/tag210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11.xml><?xml version="1.0" encoding="utf-8"?>
<p:tagLst xmlns:p="http://schemas.openxmlformats.org/presentationml/2006/main">
  <p:tag name="KSO_WM_UNIT_LINE_FORE_SCHEMECOLOR_INDEX_BRIGHTNESS" val="-0.25"/>
  <p:tag name="KSO_WM_UNIT_LINE_FORE_SCHEMECOLOR_INDEX" val="14"/>
  <p:tag name="KSO_WM_UNIT_LINE_FILL_TYPE" val="2"/>
</p:tagLst>
</file>

<file path=ppt/tags/tag21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1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14.xml><?xml version="1.0" encoding="utf-8"?>
<p:tagLst xmlns:p="http://schemas.openxmlformats.org/presentationml/2006/main">
  <p:tag name="ISLIDE.ICON" val="#370237;"/>
</p:tagLst>
</file>

<file path=ppt/tags/tag215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16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17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</p:tagLst>
</file>

<file path=ppt/tags/tag218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219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22.xml><?xml version="1.0" encoding="utf-8"?>
<p:tagLst xmlns:p="http://schemas.openxmlformats.org/presentationml/2006/main">
  <p:tag name="KSO_WM_UNIT_LINE_FORE_SCHEMECOLOR_INDEX_BRIGHTNESS" val="0"/>
  <p:tag name="KSO_WM_UNIT_LINE_FORE_SCHEMECOLOR_INDEX" val="14"/>
  <p:tag name="KSO_WM_UNIT_LINE_FILL_TYPE" val="2"/>
</p:tagLst>
</file>

<file path=ppt/tags/tag220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221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22.xml><?xml version="1.0" encoding="utf-8"?>
<p:tagLst xmlns:p="http://schemas.openxmlformats.org/presentationml/2006/main">
  <p:tag name="KSO_WM_BEAUTIFY_FLAG" val=""/>
</p:tagLst>
</file>

<file path=ppt/tags/tag223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24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25.xml><?xml version="1.0" encoding="utf-8"?>
<p:tagLst xmlns:p="http://schemas.openxmlformats.org/presentationml/2006/main">
  <p:tag name="KSO_WM_UNIT_LINE_FORE_SCHEMECOLOR_INDEX_BRIGHTNESS" val="-0.25"/>
  <p:tag name="KSO_WM_UNIT_LINE_FORE_SCHEMECOLOR_INDEX" val="14"/>
  <p:tag name="KSO_WM_UNIT_LINE_FILL_TYPE" val="2"/>
</p:tagLst>
</file>

<file path=ppt/tags/tag226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27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28.xml><?xml version="1.0" encoding="utf-8"?>
<p:tagLst xmlns:p="http://schemas.openxmlformats.org/presentationml/2006/main">
  <p:tag name="ISLIDE.ICON" val="#370237;"/>
</p:tagLst>
</file>

<file path=ppt/tags/tag229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3.xml><?xml version="1.0" encoding="utf-8"?>
<p:tagLst xmlns:p="http://schemas.openxmlformats.org/presentationml/2006/main">
  <p:tag name="KSO_WM_UNIT_LINE_FORE_SCHEMECOLOR_INDEX_BRIGHTNESS" val="0"/>
  <p:tag name="KSO_WM_UNIT_LINE_FORE_SCHEMECOLOR_INDEX" val="14"/>
  <p:tag name="KSO_WM_UNIT_LINE_FILL_TYPE" val="2"/>
</p:tagLst>
</file>

<file path=ppt/tags/tag230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31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</p:tagLst>
</file>

<file path=ppt/tags/tag232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233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234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235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36.xml><?xml version="1.0" encoding="utf-8"?>
<p:tagLst xmlns:p="http://schemas.openxmlformats.org/presentationml/2006/main">
  <p:tag name="KSO_WM_BEAUTIFY_FLAG" val=""/>
</p:tagLst>
</file>

<file path=ppt/tags/tag237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38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39.xml><?xml version="1.0" encoding="utf-8"?>
<p:tagLst xmlns:p="http://schemas.openxmlformats.org/presentationml/2006/main">
  <p:tag name="KSO_WM_UNIT_LINE_FORE_SCHEMECOLOR_INDEX_BRIGHTNESS" val="-0.25"/>
  <p:tag name="KSO_WM_UNIT_LINE_FORE_SCHEMECOLOR_INDEX" val="14"/>
  <p:tag name="KSO_WM_UNIT_LINE_FILL_TYPE" val="2"/>
</p:tagLst>
</file>

<file path=ppt/tags/tag24.xml><?xml version="1.0" encoding="utf-8"?>
<p:tagLst xmlns:p="http://schemas.openxmlformats.org/presentationml/2006/main">
  <p:tag name="KSO_WM_UNIT_LINE_FORE_SCHEMECOLOR_INDEX_BRIGHTNESS" val="0"/>
  <p:tag name="KSO_WM_UNIT_LINE_FORE_SCHEMECOLOR_INDEX" val="14"/>
  <p:tag name="KSO_WM_UNIT_LINE_FILL_TYPE" val="2"/>
</p:tagLst>
</file>

<file path=ppt/tags/tag240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4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42.xml><?xml version="1.0" encoding="utf-8"?>
<p:tagLst xmlns:p="http://schemas.openxmlformats.org/presentationml/2006/main">
  <p:tag name="ISLIDE.ICON" val="#370237;"/>
</p:tagLst>
</file>

<file path=ppt/tags/tag243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44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45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</p:tagLst>
</file>

<file path=ppt/tags/tag246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247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248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249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5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250.xml><?xml version="1.0" encoding="utf-8"?>
<p:tagLst xmlns:p="http://schemas.openxmlformats.org/presentationml/2006/main">
  <p:tag name="KSO_WM_BEAUTIFY_FLAG" val=""/>
</p:tagLst>
</file>

<file path=ppt/tags/tag251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52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53.xml><?xml version="1.0" encoding="utf-8"?>
<p:tagLst xmlns:p="http://schemas.openxmlformats.org/presentationml/2006/main">
  <p:tag name="KSO_WM_UNIT_LINE_FORE_SCHEMECOLOR_INDEX_BRIGHTNESS" val="-0.25"/>
  <p:tag name="KSO_WM_UNIT_LINE_FORE_SCHEMECOLOR_INDEX" val="14"/>
  <p:tag name="KSO_WM_UNIT_LINE_FILL_TYPE" val="2"/>
</p:tagLst>
</file>

<file path=ppt/tags/tag25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5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56.xml><?xml version="1.0" encoding="utf-8"?>
<p:tagLst xmlns:p="http://schemas.openxmlformats.org/presentationml/2006/main">
  <p:tag name="ISLIDE.ICON" val="#370237;"/>
</p:tagLst>
</file>

<file path=ppt/tags/tag257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58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59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</p:tagLst>
</file>

<file path=ppt/tags/tag26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260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261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262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263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64.xml><?xml version="1.0" encoding="utf-8"?>
<p:tagLst xmlns:p="http://schemas.openxmlformats.org/presentationml/2006/main">
  <p:tag name="KSO_WM_BEAUTIFY_FLAG" val=""/>
</p:tagLst>
</file>

<file path=ppt/tags/tag265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66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67.xml><?xml version="1.0" encoding="utf-8"?>
<p:tagLst xmlns:p="http://schemas.openxmlformats.org/presentationml/2006/main">
  <p:tag name="KSO_WM_UNIT_LINE_FORE_SCHEMECOLOR_INDEX_BRIGHTNESS" val="-0.25"/>
  <p:tag name="KSO_WM_UNIT_LINE_FORE_SCHEMECOLOR_INDEX" val="14"/>
  <p:tag name="KSO_WM_UNIT_LINE_FILL_TYPE" val="2"/>
</p:tagLst>
</file>

<file path=ppt/tags/tag268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69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7.xml><?xml version="1.0" encoding="utf-8"?>
<p:tagLst xmlns:p="http://schemas.openxmlformats.org/presentationml/2006/main">
  <p:tag name="KSO_WM_UNIT_FILL_FORE_SCHEMECOLOR_INDEX_1_BRIGHTNESS" val="0"/>
  <p:tag name="KSO_WM_UNIT_FILL_FORE_SCHEMECOLOR_INDEX_1" val="14"/>
  <p:tag name="KSO_WM_UNIT_FILL_FORE_SCHEMECOLOR_INDEX_1_POS" val="0"/>
  <p:tag name="KSO_WM_UNIT_FILL_FORE_SCHEMECOLOR_INDEX_1_TRANS" val="0.68"/>
  <p:tag name="KSO_WM_UNIT_FILL_FORE_SCHEMECOLOR_INDEX_2_BRIGHTNESS" val="0"/>
  <p:tag name="KSO_WM_UNIT_FILL_FORE_SCHEMECOLOR_INDEX_2" val="14"/>
  <p:tag name="KSO_WM_UNIT_FILL_FORE_SCHEMECOLOR_INDEX_2_POS" val="1"/>
  <p:tag name="KSO_WM_UNIT_FILL_FORE_SCHEMECOLOR_INDEX_2_TRANS" val="1"/>
  <p:tag name="KSO_WM_UNIT_FILL_GRADIENT_TYPE" val="0"/>
  <p:tag name="KSO_WM_UNIT_FILL_GRADIENT_ANGLE" val="0"/>
  <p:tag name="KSO_WM_UNIT_FILL_GRADIENT_DIRECTION" val="3"/>
  <p:tag name="KSO_WM_UNIT_FILL_TYPE" val="3"/>
  <p:tag name="KSO_WM_UNIT_TEXT_FILL_FORE_SCHEMECOLOR_INDEX_BRIGHTNESS" val="0"/>
  <p:tag name="KSO_WM_UNIT_TEXT_FILL_FORE_SCHEMECOLOR_INDEX" val="14"/>
  <p:tag name="KSO_WM_UNIT_TEXT_FILL_TYPE" val="1"/>
</p:tagLst>
</file>

<file path=ppt/tags/tag270.xml><?xml version="1.0" encoding="utf-8"?>
<p:tagLst xmlns:p="http://schemas.openxmlformats.org/presentationml/2006/main">
  <p:tag name="ISLIDE.ICON" val="#370237;"/>
</p:tagLst>
</file>

<file path=ppt/tags/tag271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72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73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</p:tagLst>
</file>

<file path=ppt/tags/tag274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275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276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277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78.xml><?xml version="1.0" encoding="utf-8"?>
<p:tagLst xmlns:p="http://schemas.openxmlformats.org/presentationml/2006/main">
  <p:tag name="KSO_WM_BEAUTIFY_FLAG" val=""/>
</p:tagLst>
</file>

<file path=ppt/tags/tag279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8.xml><?xml version="1.0" encoding="utf-8"?>
<p:tagLst xmlns:p="http://schemas.openxmlformats.org/presentationml/2006/main">
  <p:tag name="KSO_WM_BEAUTIFY_FLAG" val=""/>
</p:tagLst>
</file>

<file path=ppt/tags/tag280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81.xml><?xml version="1.0" encoding="utf-8"?>
<p:tagLst xmlns:p="http://schemas.openxmlformats.org/presentationml/2006/main">
  <p:tag name="KSO_WM_UNIT_LINE_FORE_SCHEMECOLOR_INDEX_BRIGHTNESS" val="-0.25"/>
  <p:tag name="KSO_WM_UNIT_LINE_FORE_SCHEMECOLOR_INDEX" val="14"/>
  <p:tag name="KSO_WM_UNIT_LINE_FILL_TYPE" val="2"/>
</p:tagLst>
</file>

<file path=ppt/tags/tag28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8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84.xml><?xml version="1.0" encoding="utf-8"?>
<p:tagLst xmlns:p="http://schemas.openxmlformats.org/presentationml/2006/main">
  <p:tag name="ISLIDE.ICON" val="#370237;"/>
</p:tagLst>
</file>

<file path=ppt/tags/tag285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86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287.xml><?xml version="1.0" encoding="utf-8"?>
<p:tagLst xmlns:p="http://schemas.openxmlformats.org/presentationml/2006/main">
  <p:tag name="KSO_WM_UNIT_LINE_FORE_SCHEMECOLOR_INDEX_BRIGHTNESS" val="0"/>
  <p:tag name="KSO_WM_UNIT_LINE_FORE_SCHEMECOLOR_INDEX" val="14"/>
  <p:tag name="KSO_WM_UNIT_LINE_FILL_TYPE" val="2"/>
</p:tagLst>
</file>

<file path=ppt/tags/tag288.xml><?xml version="1.0" encoding="utf-8"?>
<p:tagLst xmlns:p="http://schemas.openxmlformats.org/presentationml/2006/main">
  <p:tag name="KSO_WM_BEAUTIFY_FLAG" val=""/>
</p:tagLst>
</file>

<file path=ppt/tags/tag289.xml><?xml version="1.0" encoding="utf-8"?>
<p:tagLst xmlns:p="http://schemas.openxmlformats.org/presentationml/2006/main">
  <p:tag name="ISLIDE.ICON" val="#370237;"/>
</p:tagLst>
</file>

<file path=ppt/tags/tag29.xml><?xml version="1.0" encoding="utf-8"?>
<p:tagLst xmlns:p="http://schemas.openxmlformats.org/presentationml/2006/main">
  <p:tag name="ISLIDE.ICON" val="#370237;"/>
</p:tagLst>
</file>

<file path=ppt/tags/tag290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91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92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</p:tagLst>
</file>

<file path=ppt/tags/tag293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294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295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96.xml><?xml version="1.0" encoding="utf-8"?>
<p:tagLst xmlns:p="http://schemas.openxmlformats.org/presentationml/2006/main">
  <p:tag name="KSO_WM_BEAUTIFY_FLAG" val=""/>
</p:tagLst>
</file>

<file path=ppt/tags/tag297.xml><?xml version="1.0" encoding="utf-8"?>
<p:tagLst xmlns:p="http://schemas.openxmlformats.org/presentationml/2006/main">
  <p:tag name="ISLIDE.ICON" val="#370237;"/>
</p:tagLst>
</file>

<file path=ppt/tags/tag298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99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30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300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</p:tagLst>
</file>

<file path=ppt/tags/tag301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302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303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04.xml><?xml version="1.0" encoding="utf-8"?>
<p:tagLst xmlns:p="http://schemas.openxmlformats.org/presentationml/2006/main">
  <p:tag name="KSO_WM_BEAUTIFY_FLAG" val=""/>
</p:tagLst>
</file>

<file path=ppt/tags/tag305.xml><?xml version="1.0" encoding="utf-8"?>
<p:tagLst xmlns:p="http://schemas.openxmlformats.org/presentationml/2006/main">
  <p:tag name="ISLIDE.ICON" val="#370237;"/>
</p:tagLst>
</file>

<file path=ppt/tags/tag306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307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308.xml><?xml version="1.0" encoding="utf-8"?>
<p:tagLst xmlns:p="http://schemas.openxmlformats.org/presentationml/2006/main">
  <p:tag name="KSO_WM_BEAUTIFY_FLAG" val=""/>
</p:tagLst>
</file>

<file path=ppt/tags/tag309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310.xml><?xml version="1.0" encoding="utf-8"?>
<p:tagLst xmlns:p="http://schemas.openxmlformats.org/presentationml/2006/main">
  <p:tag name="KSO_WM_BEAUTIFY_FLAG" val=""/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11.xml><?xml version="1.0" encoding="utf-8"?>
<p:tagLst xmlns:p="http://schemas.openxmlformats.org/presentationml/2006/main">
  <p:tag name="KSO_WPP_MARK_KEY" val="8d9ce33f-0787-4b01-b949-181b33e54652"/>
  <p:tag name="COMMONDATA" val="eyJoZGlkIjoiNjk2ZTc2YjIyMzVjOWQxM2UyY2I5Nzc1MzcxMTEzYzYifQ=="/>
</p:tagLst>
</file>

<file path=ppt/tags/tag32.xml><?xml version="1.0" encoding="utf-8"?>
<p:tagLst xmlns:p="http://schemas.openxmlformats.org/presentationml/2006/main">
  <p:tag name="KSO_WM_UNIT_LINE_FORE_SCHEMECOLOR_INDEX_BRIGHTNESS" val="0"/>
  <p:tag name="KSO_WM_UNIT_LINE_FORE_SCHEMECOLOR_INDEX" val="14"/>
  <p:tag name="KSO_WM_UNIT_LINE_FILL_TYPE" val="2"/>
</p:tagLst>
</file>

<file path=ppt/tags/tag33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ISLIDE.ICON" val="#370237;"/>
</p:tagLst>
</file>

<file path=ppt/tags/tag35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36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7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</p:tagLst>
</file>

<file path=ppt/tags/tag38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9.xml><?xml version="1.0" encoding="utf-8"?>
<p:tagLst xmlns:p="http://schemas.openxmlformats.org/presentationml/2006/main"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4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40.xml><?xml version="1.0" encoding="utf-8"?>
<p:tagLst xmlns:p="http://schemas.openxmlformats.org/presentationml/2006/main"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41.xml><?xml version="1.0" encoding="utf-8"?>
<p:tagLst xmlns:p="http://schemas.openxmlformats.org/presentationml/2006/main">
  <p:tag name="KSO_WM_UNIT_LINE_FORE_SCHEMECOLOR_INDEX_BRIGHTNESS" val="-0.25"/>
  <p:tag name="KSO_WM_UNIT_LINE_FORE_SCHEMECOLOR_INDEX" val="14"/>
  <p:tag name="KSO_WM_UNIT_LINE_FILL_TYPE" val="2"/>
</p:tagLst>
</file>

<file path=ppt/tags/tag42.xml><?xml version="1.0" encoding="utf-8"?>
<p:tagLst xmlns:p="http://schemas.openxmlformats.org/presentationml/2006/main">
  <p:tag name="KSO_WM_UNIT_TEXT_FILL_FORE_SCHEMECOLOR_INDEX_BRIGHTNESS" val="0.15"/>
  <p:tag name="KSO_WM_UNIT_TEXT_FILL_FORE_SCHEMECOLOR_INDEX" val="13"/>
  <p:tag name="KSO_WM_UNIT_TEXT_FILL_TYPE" val="1"/>
</p:tagLst>
</file>

<file path=ppt/tags/tag43.xml><?xml version="1.0" encoding="utf-8"?>
<p:tagLst xmlns:p="http://schemas.openxmlformats.org/presentationml/2006/main">
  <p:tag name="KSO_WM_BEAUTIFY_FLAG" val=""/>
</p:tagLst>
</file>

<file path=ppt/tags/tag44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45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46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</p:tagLst>
</file>

<file path=ppt/tags/tag47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48.xml><?xml version="1.0" encoding="utf-8"?>
<p:tagLst xmlns:p="http://schemas.openxmlformats.org/presentationml/2006/main"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49.xml><?xml version="1.0" encoding="utf-8"?>
<p:tagLst xmlns:p="http://schemas.openxmlformats.org/presentationml/2006/main"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5.xml><?xml version="1.0" encoding="utf-8"?>
<p:tagLst xmlns:p="http://schemas.openxmlformats.org/presentationml/2006/main">
  <p:tag name="KSO_WM_BEAUTIFY_FLAG" val=""/>
</p:tagLst>
</file>

<file path=ppt/tags/tag50.xml><?xml version="1.0" encoding="utf-8"?>
<p:tagLst xmlns:p="http://schemas.openxmlformats.org/presentationml/2006/main">
  <p:tag name="KSO_WM_UNIT_LINE_FORE_SCHEMECOLOR_INDEX_BRIGHTNESS" val="-0.25"/>
  <p:tag name="KSO_WM_UNIT_LINE_FORE_SCHEMECOLOR_INDEX" val="14"/>
  <p:tag name="KSO_WM_UNIT_LINE_FILL_TYPE" val="2"/>
</p:tagLst>
</file>

<file path=ppt/tags/tag51.xml><?xml version="1.0" encoding="utf-8"?>
<p:tagLst xmlns:p="http://schemas.openxmlformats.org/presentationml/2006/main">
  <p:tag name="KSO_WM_UNIT_TEXT_FILL_FORE_SCHEMECOLOR_INDEX_BRIGHTNESS" val="0.15"/>
  <p:tag name="KSO_WM_UNIT_TEXT_FILL_FORE_SCHEMECOLOR_INDEX" val="13"/>
  <p:tag name="KSO_WM_UNIT_TEXT_FILL_TYPE" val="1"/>
</p:tagLst>
</file>

<file path=ppt/tags/tag52.xml><?xml version="1.0" encoding="utf-8"?>
<p:tagLst xmlns:p="http://schemas.openxmlformats.org/presentationml/2006/main">
  <p:tag name="KSO_WM_BEAUTIFY_FLAG" val=""/>
</p:tagLst>
</file>

<file path=ppt/tags/tag53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54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55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</p:tagLst>
</file>

<file path=ppt/tags/tag56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57.xml><?xml version="1.0" encoding="utf-8"?>
<p:tagLst xmlns:p="http://schemas.openxmlformats.org/presentationml/2006/main"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58.xml><?xml version="1.0" encoding="utf-8"?>
<p:tagLst xmlns:p="http://schemas.openxmlformats.org/presentationml/2006/main"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59.xml><?xml version="1.0" encoding="utf-8"?>
<p:tagLst xmlns:p="http://schemas.openxmlformats.org/presentationml/2006/main">
  <p:tag name="KSO_WM_UNIT_LINE_FORE_SCHEMECOLOR_INDEX_BRIGHTNESS" val="-0.25"/>
  <p:tag name="KSO_WM_UNIT_LINE_FORE_SCHEMECOLOR_INDEX" val="14"/>
  <p:tag name="KSO_WM_UNIT_LINE_FILL_TYPE" val="2"/>
</p:tagLst>
</file>

<file path=ppt/tags/tag6.xml><?xml version="1.0" encoding="utf-8"?>
<p:tagLst xmlns:p="http://schemas.openxmlformats.org/presentationml/2006/main">
  <p:tag name="ISLIDE.ICON" val="#147580;"/>
</p:tagLst>
</file>

<file path=ppt/tags/tag60.xml><?xml version="1.0" encoding="utf-8"?>
<p:tagLst xmlns:p="http://schemas.openxmlformats.org/presentationml/2006/main">
  <p:tag name="KSO_WM_UNIT_TEXT_FILL_FORE_SCHEMECOLOR_INDEX_BRIGHTNESS" val="0.15"/>
  <p:tag name="KSO_WM_UNIT_TEXT_FILL_FORE_SCHEMECOLOR_INDEX" val="13"/>
  <p:tag name="KSO_WM_UNIT_TEXT_FILL_TYPE" val="1"/>
</p:tagLst>
</file>

<file path=ppt/tags/tag61.xml><?xml version="1.0" encoding="utf-8"?>
<p:tagLst xmlns:p="http://schemas.openxmlformats.org/presentationml/2006/main">
  <p:tag name="KSO_WM_BEAUTIFY_FLAG" val=""/>
</p:tagLst>
</file>

<file path=ppt/tags/tag62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63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64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</p:tagLst>
</file>

<file path=ppt/tags/tag65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66.xml><?xml version="1.0" encoding="utf-8"?>
<p:tagLst xmlns:p="http://schemas.openxmlformats.org/presentationml/2006/main"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67.xml><?xml version="1.0" encoding="utf-8"?>
<p:tagLst xmlns:p="http://schemas.openxmlformats.org/presentationml/2006/main"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68.xml><?xml version="1.0" encoding="utf-8"?>
<p:tagLst xmlns:p="http://schemas.openxmlformats.org/presentationml/2006/main">
  <p:tag name="KSO_WM_UNIT_LINE_FORE_SCHEMECOLOR_INDEX_BRIGHTNESS" val="-0.25"/>
  <p:tag name="KSO_WM_UNIT_LINE_FORE_SCHEMECOLOR_INDEX" val="14"/>
  <p:tag name="KSO_WM_UNIT_LINE_FILL_TYPE" val="2"/>
</p:tagLst>
</file>

<file path=ppt/tags/tag69.xml><?xml version="1.0" encoding="utf-8"?>
<p:tagLst xmlns:p="http://schemas.openxmlformats.org/presentationml/2006/main">
  <p:tag name="KSO_WM_UNIT_TEXT_FILL_FORE_SCHEMECOLOR_INDEX_BRIGHTNESS" val="0.15"/>
  <p:tag name="KSO_WM_UNIT_TEXT_FILL_FORE_SCHEMECOLOR_INDEX" val="13"/>
  <p:tag name="KSO_WM_UNIT_TEXT_FILL_TYPE" val="1"/>
</p:tagLst>
</file>

<file path=ppt/tags/tag7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70.xml><?xml version="1.0" encoding="utf-8"?>
<p:tagLst xmlns:p="http://schemas.openxmlformats.org/presentationml/2006/main">
  <p:tag name="KSO_WM_UNIT_FILL_FORE_SCHEMECOLOR_INDEX_BRIGHTNESS" val="0"/>
  <p:tag name="KSO_WM_UNIT_FILL_FORE_SCHEMECOLOR_INDEX" val="6"/>
  <p:tag name="KSO_WM_UNIT_FILL_TYPE" val="1"/>
</p:tagLst>
</file>

<file path=ppt/tags/tag71.xml><?xml version="1.0" encoding="utf-8"?>
<p:tagLst xmlns:p="http://schemas.openxmlformats.org/presentationml/2006/main">
  <p:tag name="KSO_WM_UNIT_LINE_FORE_SCHEMECOLOR_INDEX_BRIGHTNESS" val="0.5"/>
  <p:tag name="KSO_WM_UNIT_LINE_FORE_SCHEMECOLOR_INDEX" val="13"/>
  <p:tag name="KSO_WM_UNIT_LINE_FILL_TYPE" val="2"/>
</p:tagLst>
</file>

<file path=ppt/tags/tag72.xml><?xml version="1.0" encoding="utf-8"?>
<p:tagLst xmlns:p="http://schemas.openxmlformats.org/presentationml/2006/main">
  <p:tag name="KSO_WM_UNIT_FILL_FORE_SCHEMECOLOR_INDEX_BRIGHTNESS" val="0"/>
  <p:tag name="KSO_WM_UNIT_FILL_FORE_SCHEMECOLOR_INDEX" val="6"/>
  <p:tag name="KSO_WM_UNIT_FILL_TYPE" val="1"/>
</p:tagLst>
</file>

<file path=ppt/tags/tag73.xml><?xml version="1.0" encoding="utf-8"?>
<p:tagLst xmlns:p="http://schemas.openxmlformats.org/presentationml/2006/main">
  <p:tag name="KSO_WM_BEAUTIFY_FLAG" val=""/>
</p:tagLst>
</file>

<file path=ppt/tags/tag74.xml><?xml version="1.0" encoding="utf-8"?>
<p:tagLst xmlns:p="http://schemas.openxmlformats.org/presentationml/2006/main">
  <p:tag name="KSO_WM_UNIT_FILL_FORE_SCHEMECOLOR_INDEX_BRIGHTNESS" val="0"/>
  <p:tag name="KSO_WM_UNIT_FILL_FORE_SCHEMECOLOR_INDEX" val="6"/>
  <p:tag name="KSO_WM_UNIT_FILL_TYPE" val="1"/>
</p:tagLst>
</file>

<file path=ppt/tags/tag75.xml><?xml version="1.0" encoding="utf-8"?>
<p:tagLst xmlns:p="http://schemas.openxmlformats.org/presentationml/2006/main">
  <p:tag name="KSO_WM_UNIT_LINE_FORE_SCHEMECOLOR_INDEX_BRIGHTNESS" val="0.5"/>
  <p:tag name="KSO_WM_UNIT_LINE_FORE_SCHEMECOLOR_INDEX" val="13"/>
  <p:tag name="KSO_WM_UNIT_LINE_FILL_TYPE" val="2"/>
</p:tagLst>
</file>

<file path=ppt/tags/tag76.xml><?xml version="1.0" encoding="utf-8"?>
<p:tagLst xmlns:p="http://schemas.openxmlformats.org/presentationml/2006/main">
  <p:tag name="KSO_WM_UNIT_FILL_FORE_SCHEMECOLOR_INDEX_BRIGHTNESS" val="0"/>
  <p:tag name="KSO_WM_UNIT_FILL_FORE_SCHEMECOLOR_INDEX" val="6"/>
  <p:tag name="KSO_WM_UNIT_FILL_TYPE" val="1"/>
</p:tagLst>
</file>

<file path=ppt/tags/tag77.xml><?xml version="1.0" encoding="utf-8"?>
<p:tagLst xmlns:p="http://schemas.openxmlformats.org/presentationml/2006/main">
  <p:tag name="KSO_WM_UNIT_FILL_FORE_SCHEMECOLOR_INDEX_BRIGHTNESS" val="0"/>
  <p:tag name="KSO_WM_UNIT_FILL_FORE_SCHEMECOLOR_INDEX" val="6"/>
  <p:tag name="KSO_WM_UNIT_FILL_TYPE" val="1"/>
</p:tagLst>
</file>

<file path=ppt/tags/tag78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79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8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80.xml><?xml version="1.0" encoding="utf-8"?>
<p:tagLst xmlns:p="http://schemas.openxmlformats.org/presentationml/2006/main">
  <p:tag name="KSO_WM_UNIT_LINE_FORE_SCHEMECOLOR_INDEX_BRIGHTNESS" val="0"/>
  <p:tag name="KSO_WM_UNIT_LINE_FORE_SCHEMECOLOR_INDEX" val="14"/>
  <p:tag name="KSO_WM_UNIT_LINE_FILL_TYPE" val="2"/>
</p:tagLst>
</file>

<file path=ppt/tags/tag81.xml><?xml version="1.0" encoding="utf-8"?>
<p:tagLst xmlns:p="http://schemas.openxmlformats.org/presentationml/2006/main">
  <p:tag name="KSO_WM_BEAUTIFY_FLAG" val=""/>
</p:tagLst>
</file>

<file path=ppt/tags/tag82.xml><?xml version="1.0" encoding="utf-8"?>
<p:tagLst xmlns:p="http://schemas.openxmlformats.org/presentationml/2006/main">
  <p:tag name="ISLIDE.ICON" val="#370237;"/>
</p:tagLst>
</file>

<file path=ppt/tags/tag83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84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85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</p:tagLst>
</file>

<file path=ppt/tags/tag86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87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88.xml><?xml version="1.0" encoding="utf-8"?>
<p:tagLst xmlns:p="http://schemas.openxmlformats.org/presentationml/2006/main">
  <p:tag name="KSO_WM_BEAUTIFY_FLAG" val=""/>
</p:tagLst>
</file>

<file path=ppt/tags/tag89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9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90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91.xml><?xml version="1.0" encoding="utf-8"?>
<p:tagLst xmlns:p="http://schemas.openxmlformats.org/presentationml/2006/main">
  <p:tag name="KSO_WM_UNIT_LINE_FORE_SCHEMECOLOR_INDEX_BRIGHTNESS" val="-0.25"/>
  <p:tag name="KSO_WM_UNIT_LINE_FORE_SCHEMECOLOR_INDEX" val="14"/>
  <p:tag name="KSO_WM_UNIT_LINE_FILL_TYPE" val="2"/>
</p:tagLst>
</file>

<file path=ppt/tags/tag92.xml><?xml version="1.0" encoding="utf-8"?>
<p:tagLst xmlns:p="http://schemas.openxmlformats.org/presentationml/2006/main">
  <p:tag name="KSO_WM_UNIT_TEXT_FILL_FORE_SCHEMECOLOR_INDEX_BRIGHTNESS" val="0.15"/>
  <p:tag name="KSO_WM_UNIT_TEXT_FILL_FORE_SCHEMECOLOR_INDEX" val="13"/>
  <p:tag name="KSO_WM_UNIT_TEXT_FILL_TYPE" val="1"/>
</p:tagLst>
</file>

<file path=ppt/tags/tag93.xml><?xml version="1.0" encoding="utf-8"?>
<p:tagLst xmlns:p="http://schemas.openxmlformats.org/presentationml/2006/main">
  <p:tag name="ISLIDE.ICON" val="#370237;"/>
</p:tagLst>
</file>

<file path=ppt/tags/tag94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95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96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</p:tagLst>
</file>

<file path=ppt/tags/tag97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98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9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">
      <a:dk1>
        <a:srgbClr val="000000"/>
      </a:dk1>
      <a:lt1>
        <a:srgbClr val="FFFFFF"/>
      </a:lt1>
      <a:dk2>
        <a:srgbClr val="FAFAFA"/>
      </a:dk2>
      <a:lt2>
        <a:srgbClr val="FFFFFF"/>
      </a:lt2>
      <a:accent1>
        <a:srgbClr val="007ADD"/>
      </a:accent1>
      <a:accent2>
        <a:srgbClr val="3B3E4D"/>
      </a:accent2>
      <a:accent3>
        <a:srgbClr val="007ADD"/>
      </a:accent3>
      <a:accent4>
        <a:srgbClr val="3B3E4D"/>
      </a:accent4>
      <a:accent5>
        <a:srgbClr val="007ADD"/>
      </a:accent5>
      <a:accent6>
        <a:srgbClr val="3B3E4D"/>
      </a:accent6>
      <a:hlink>
        <a:srgbClr val="5FCBFB"/>
      </a:hlink>
      <a:folHlink>
        <a:srgbClr val="B759BC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主题​​">
  <a:themeElements>
    <a:clrScheme name="">
      <a:dk1>
        <a:srgbClr val="000000"/>
      </a:dk1>
      <a:lt1>
        <a:srgbClr val="FFFFFF"/>
      </a:lt1>
      <a:dk2>
        <a:srgbClr val="FAFAFA"/>
      </a:dk2>
      <a:lt2>
        <a:srgbClr val="FFFFFF"/>
      </a:lt2>
      <a:accent1>
        <a:srgbClr val="007ADD"/>
      </a:accent1>
      <a:accent2>
        <a:srgbClr val="3B3E4D"/>
      </a:accent2>
      <a:accent3>
        <a:srgbClr val="007ADD"/>
      </a:accent3>
      <a:accent4>
        <a:srgbClr val="3B3E4D"/>
      </a:accent4>
      <a:accent5>
        <a:srgbClr val="007ADD"/>
      </a:accent5>
      <a:accent6>
        <a:srgbClr val="3B3E4D"/>
      </a:accent6>
      <a:hlink>
        <a:srgbClr val="5FCBFB"/>
      </a:hlink>
      <a:folHlink>
        <a:srgbClr val="B759BC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7405</Words>
  <Application>WPS 演示</Application>
  <PresentationFormat>宽屏</PresentationFormat>
  <Paragraphs>584</Paragraphs>
  <Slides>29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21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29</vt:i4>
      </vt:variant>
    </vt:vector>
  </HeadingPairs>
  <TitlesOfParts>
    <vt:vector size="53" baseType="lpstr">
      <vt:lpstr>Arial</vt:lpstr>
      <vt:lpstr>宋体</vt:lpstr>
      <vt:lpstr>Wingdings</vt:lpstr>
      <vt:lpstr>BatangChe</vt:lpstr>
      <vt:lpstr>Malgun Gothic</vt:lpstr>
      <vt:lpstr>Calibri</vt:lpstr>
      <vt:lpstr>叶根友刀锋黑草</vt:lpstr>
      <vt:lpstr>黑体</vt:lpstr>
      <vt:lpstr>汉仪大宋简</vt:lpstr>
      <vt:lpstr>Times New Roman</vt:lpstr>
      <vt:lpstr>思源黑体 CN Medium</vt:lpstr>
      <vt:lpstr>微软雅黑</vt:lpstr>
      <vt:lpstr>Arial Black</vt:lpstr>
      <vt:lpstr>思源宋体 CN Heavy</vt:lpstr>
      <vt:lpstr>思源黑体 CN Bold</vt:lpstr>
      <vt:lpstr>Wingdings</vt:lpstr>
      <vt:lpstr>方正小标宋简体</vt:lpstr>
      <vt:lpstr>等线</vt:lpstr>
      <vt:lpstr>Arial Unicode MS</vt:lpstr>
      <vt:lpstr>等线 Light</vt:lpstr>
      <vt:lpstr>Arial</vt:lpstr>
      <vt:lpstr>Office 主题​​</vt:lpstr>
      <vt:lpstr>1_Office 主题​​</vt:lpstr>
      <vt:lpstr>2_Office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交交通通</dc:creator>
  <cp:lastModifiedBy>旧梦旧瑾</cp:lastModifiedBy>
  <cp:revision>143</cp:revision>
  <dcterms:created xsi:type="dcterms:W3CDTF">2021-09-25T04:53:00Z</dcterms:created>
  <dcterms:modified xsi:type="dcterms:W3CDTF">2024-11-24T04:44:49Z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228A58C3F20F4A069276460D5911E016_13</vt:lpwstr>
  </property>
  <property fmtid="{D5CDD505-2E9C-101B-9397-08002B2CF9AE}" pid="3" name="KSOProductBuildVer">
    <vt:lpwstr>2052-12.1.0.18912</vt:lpwstr>
  </property>
</Properties>
</file>